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embeddedFontLst>
    <p:embeddedFont>
      <p:font typeface="Garamond" panose="02020404030301010803" pitchFamily="18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7" roundtripDataSignature="AMtx7mj3SUQ68r+EshDguu39lnyfi7Crl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82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customschemas.google.com/relationships/presentationmetadata" Target="metadata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a           Nędza-Kubiniec" userId="S::mnedza-kubiniec@zsbzakopane.pl::d66b5c44-fb10-4ad7-b797-6fc8e1665fad" providerId="AD" clId="Web-{48786DE6-F536-4AC7-7B86-F72D33876D55}"/>
    <pc:docChg chg="modSld">
      <pc:chgData name="Marta           Nędza-Kubiniec" userId="S::mnedza-kubiniec@zsbzakopane.pl::d66b5c44-fb10-4ad7-b797-6fc8e1665fad" providerId="AD" clId="Web-{48786DE6-F536-4AC7-7B86-F72D33876D55}" dt="2022-03-11T10:23:45.932" v="127" actId="1076"/>
      <pc:docMkLst>
        <pc:docMk/>
      </pc:docMkLst>
      <pc:sldChg chg="modSp">
        <pc:chgData name="Marta           Nędza-Kubiniec" userId="S::mnedza-kubiniec@zsbzakopane.pl::d66b5c44-fb10-4ad7-b797-6fc8e1665fad" providerId="AD" clId="Web-{48786DE6-F536-4AC7-7B86-F72D33876D55}" dt="2022-03-11T10:15:09.058" v="63" actId="20577"/>
        <pc:sldMkLst>
          <pc:docMk/>
          <pc:sldMk cId="0" sldId="257"/>
        </pc:sldMkLst>
        <pc:spChg chg="mod">
          <ac:chgData name="Marta           Nędza-Kubiniec" userId="S::mnedza-kubiniec@zsbzakopane.pl::d66b5c44-fb10-4ad7-b797-6fc8e1665fad" providerId="AD" clId="Web-{48786DE6-F536-4AC7-7B86-F72D33876D55}" dt="2022-03-11T10:15:09.058" v="63" actId="20577"/>
          <ac:spMkLst>
            <pc:docMk/>
            <pc:sldMk cId="0" sldId="257"/>
            <ac:spMk id="157" creationId="{00000000-0000-0000-0000-000000000000}"/>
          </ac:spMkLst>
        </pc:spChg>
      </pc:sldChg>
      <pc:sldChg chg="modSp">
        <pc:chgData name="Marta           Nędza-Kubiniec" userId="S::mnedza-kubiniec@zsbzakopane.pl::d66b5c44-fb10-4ad7-b797-6fc8e1665fad" providerId="AD" clId="Web-{48786DE6-F536-4AC7-7B86-F72D33876D55}" dt="2022-03-11T10:15:39.262" v="65" actId="20577"/>
        <pc:sldMkLst>
          <pc:docMk/>
          <pc:sldMk cId="0" sldId="259"/>
        </pc:sldMkLst>
        <pc:spChg chg="mod">
          <ac:chgData name="Marta           Nędza-Kubiniec" userId="S::mnedza-kubiniec@zsbzakopane.pl::d66b5c44-fb10-4ad7-b797-6fc8e1665fad" providerId="AD" clId="Web-{48786DE6-F536-4AC7-7B86-F72D33876D55}" dt="2022-03-11T10:15:39.262" v="65" actId="20577"/>
          <ac:spMkLst>
            <pc:docMk/>
            <pc:sldMk cId="0" sldId="259"/>
            <ac:spMk id="172" creationId="{00000000-0000-0000-0000-000000000000}"/>
          </ac:spMkLst>
        </pc:spChg>
      </pc:sldChg>
      <pc:sldChg chg="modSp">
        <pc:chgData name="Marta           Nędza-Kubiniec" userId="S::mnedza-kubiniec@zsbzakopane.pl::d66b5c44-fb10-4ad7-b797-6fc8e1665fad" providerId="AD" clId="Web-{48786DE6-F536-4AC7-7B86-F72D33876D55}" dt="2022-03-11T10:16:25.576" v="75" actId="20577"/>
        <pc:sldMkLst>
          <pc:docMk/>
          <pc:sldMk cId="0" sldId="260"/>
        </pc:sldMkLst>
        <pc:spChg chg="mod">
          <ac:chgData name="Marta           Nędza-Kubiniec" userId="S::mnedza-kubiniec@zsbzakopane.pl::d66b5c44-fb10-4ad7-b797-6fc8e1665fad" providerId="AD" clId="Web-{48786DE6-F536-4AC7-7B86-F72D33876D55}" dt="2022-03-11T10:16:25.576" v="75" actId="20577"/>
          <ac:spMkLst>
            <pc:docMk/>
            <pc:sldMk cId="0" sldId="260"/>
            <ac:spMk id="178" creationId="{00000000-0000-0000-0000-000000000000}"/>
          </ac:spMkLst>
        </pc:spChg>
        <pc:picChg chg="mod">
          <ac:chgData name="Marta           Nędza-Kubiniec" userId="S::mnedza-kubiniec@zsbzakopane.pl::d66b5c44-fb10-4ad7-b797-6fc8e1665fad" providerId="AD" clId="Web-{48786DE6-F536-4AC7-7B86-F72D33876D55}" dt="2022-03-11T10:10:47.410" v="4" actId="1076"/>
          <ac:picMkLst>
            <pc:docMk/>
            <pc:sldMk cId="0" sldId="260"/>
            <ac:picMk id="179" creationId="{00000000-0000-0000-0000-000000000000}"/>
          </ac:picMkLst>
        </pc:picChg>
      </pc:sldChg>
      <pc:sldChg chg="modSp">
        <pc:chgData name="Marta           Nędza-Kubiniec" userId="S::mnedza-kubiniec@zsbzakopane.pl::d66b5c44-fb10-4ad7-b797-6fc8e1665fad" providerId="AD" clId="Web-{48786DE6-F536-4AC7-7B86-F72D33876D55}" dt="2022-03-11T10:16:50.498" v="76" actId="14100"/>
        <pc:sldMkLst>
          <pc:docMk/>
          <pc:sldMk cId="0" sldId="261"/>
        </pc:sldMkLst>
        <pc:spChg chg="mod">
          <ac:chgData name="Marta           Nędza-Kubiniec" userId="S::mnedza-kubiniec@zsbzakopane.pl::d66b5c44-fb10-4ad7-b797-6fc8e1665fad" providerId="AD" clId="Web-{48786DE6-F536-4AC7-7B86-F72D33876D55}" dt="2022-03-11T10:16:50.498" v="76" actId="14100"/>
          <ac:spMkLst>
            <pc:docMk/>
            <pc:sldMk cId="0" sldId="261"/>
            <ac:spMk id="186" creationId="{00000000-0000-0000-0000-000000000000}"/>
          </ac:spMkLst>
        </pc:spChg>
      </pc:sldChg>
      <pc:sldChg chg="modSp">
        <pc:chgData name="Marta           Nędza-Kubiniec" userId="S::mnedza-kubiniec@zsbzakopane.pl::d66b5c44-fb10-4ad7-b797-6fc8e1665fad" providerId="AD" clId="Web-{48786DE6-F536-4AC7-7B86-F72D33876D55}" dt="2022-03-11T10:19:28.065" v="109" actId="20577"/>
        <pc:sldMkLst>
          <pc:docMk/>
          <pc:sldMk cId="0" sldId="262"/>
        </pc:sldMkLst>
        <pc:spChg chg="mod">
          <ac:chgData name="Marta           Nędza-Kubiniec" userId="S::mnedza-kubiniec@zsbzakopane.pl::d66b5c44-fb10-4ad7-b797-6fc8e1665fad" providerId="AD" clId="Web-{48786DE6-F536-4AC7-7B86-F72D33876D55}" dt="2022-03-11T10:19:28.065" v="109" actId="20577"/>
          <ac:spMkLst>
            <pc:docMk/>
            <pc:sldMk cId="0" sldId="262"/>
            <ac:spMk id="194" creationId="{00000000-0000-0000-0000-000000000000}"/>
          </ac:spMkLst>
        </pc:spChg>
      </pc:sldChg>
      <pc:sldChg chg="modSp">
        <pc:chgData name="Marta           Nędza-Kubiniec" userId="S::mnedza-kubiniec@zsbzakopane.pl::d66b5c44-fb10-4ad7-b797-6fc8e1665fad" providerId="AD" clId="Web-{48786DE6-F536-4AC7-7B86-F72D33876D55}" dt="2022-03-11T10:23:45.932" v="127" actId="1076"/>
        <pc:sldMkLst>
          <pc:docMk/>
          <pc:sldMk cId="0" sldId="263"/>
        </pc:sldMkLst>
        <pc:spChg chg="mod">
          <ac:chgData name="Marta           Nędza-Kubiniec" userId="S::mnedza-kubiniec@zsbzakopane.pl::d66b5c44-fb10-4ad7-b797-6fc8e1665fad" providerId="AD" clId="Web-{48786DE6-F536-4AC7-7B86-F72D33876D55}" dt="2022-03-11T10:23:09.728" v="118" actId="20577"/>
          <ac:spMkLst>
            <pc:docMk/>
            <pc:sldMk cId="0" sldId="263"/>
            <ac:spMk id="199" creationId="{00000000-0000-0000-0000-000000000000}"/>
          </ac:spMkLst>
        </pc:spChg>
        <pc:spChg chg="mod">
          <ac:chgData name="Marta           Nędza-Kubiniec" userId="S::mnedza-kubiniec@zsbzakopane.pl::d66b5c44-fb10-4ad7-b797-6fc8e1665fad" providerId="AD" clId="Web-{48786DE6-F536-4AC7-7B86-F72D33876D55}" dt="2022-03-11T10:23:45.932" v="127" actId="1076"/>
          <ac:spMkLst>
            <pc:docMk/>
            <pc:sldMk cId="0" sldId="263"/>
            <ac:spMk id="200" creationId="{00000000-0000-0000-0000-000000000000}"/>
          </ac:spMkLst>
        </pc:spChg>
      </pc:sldChg>
    </pc:docChg>
  </pc:docChgLst>
  <pc:docChgLst>
    <pc:chgData name="Małgorzata Mierczak" userId="4b085adce278ff18" providerId="LiveId" clId="{76839256-1DF4-4720-840C-0B42C5260614}"/>
    <pc:docChg chg="custSel modSld">
      <pc:chgData name="Małgorzata Mierczak" userId="4b085adce278ff18" providerId="LiveId" clId="{76839256-1DF4-4720-840C-0B42C5260614}" dt="2022-03-14T09:44:25.155" v="50" actId="20577"/>
      <pc:docMkLst>
        <pc:docMk/>
      </pc:docMkLst>
      <pc:sldChg chg="modSp modAnim">
        <pc:chgData name="Małgorzata Mierczak" userId="4b085adce278ff18" providerId="LiveId" clId="{76839256-1DF4-4720-840C-0B42C5260614}" dt="2022-03-14T09:39:36.206" v="24" actId="6549"/>
        <pc:sldMkLst>
          <pc:docMk/>
          <pc:sldMk cId="0" sldId="257"/>
        </pc:sldMkLst>
        <pc:spChg chg="mod">
          <ac:chgData name="Małgorzata Mierczak" userId="4b085adce278ff18" providerId="LiveId" clId="{76839256-1DF4-4720-840C-0B42C5260614}" dt="2022-03-14T09:39:36.206" v="24" actId="6549"/>
          <ac:spMkLst>
            <pc:docMk/>
            <pc:sldMk cId="0" sldId="257"/>
            <ac:spMk id="157" creationId="{00000000-0000-0000-0000-000000000000}"/>
          </ac:spMkLst>
        </pc:spChg>
      </pc:sldChg>
      <pc:sldChg chg="modSp mod">
        <pc:chgData name="Małgorzata Mierczak" userId="4b085adce278ff18" providerId="LiveId" clId="{76839256-1DF4-4720-840C-0B42C5260614}" dt="2022-03-14T09:41:07.649" v="46" actId="20577"/>
        <pc:sldMkLst>
          <pc:docMk/>
          <pc:sldMk cId="0" sldId="260"/>
        </pc:sldMkLst>
        <pc:spChg chg="mod">
          <ac:chgData name="Małgorzata Mierczak" userId="4b085adce278ff18" providerId="LiveId" clId="{76839256-1DF4-4720-840C-0B42C5260614}" dt="2022-03-14T09:41:07.649" v="46" actId="20577"/>
          <ac:spMkLst>
            <pc:docMk/>
            <pc:sldMk cId="0" sldId="260"/>
            <ac:spMk id="178" creationId="{00000000-0000-0000-0000-000000000000}"/>
          </ac:spMkLst>
        </pc:spChg>
      </pc:sldChg>
      <pc:sldChg chg="modSp modAnim">
        <pc:chgData name="Małgorzata Mierczak" userId="4b085adce278ff18" providerId="LiveId" clId="{76839256-1DF4-4720-840C-0B42C5260614}" dt="2022-03-14T09:40:55.507" v="44" actId="20577"/>
        <pc:sldMkLst>
          <pc:docMk/>
          <pc:sldMk cId="0" sldId="261"/>
        </pc:sldMkLst>
        <pc:spChg chg="mod">
          <ac:chgData name="Małgorzata Mierczak" userId="4b085adce278ff18" providerId="LiveId" clId="{76839256-1DF4-4720-840C-0B42C5260614}" dt="2022-03-14T09:40:55.507" v="44" actId="20577"/>
          <ac:spMkLst>
            <pc:docMk/>
            <pc:sldMk cId="0" sldId="261"/>
            <ac:spMk id="186" creationId="{00000000-0000-0000-0000-000000000000}"/>
          </ac:spMkLst>
        </pc:spChg>
      </pc:sldChg>
      <pc:sldChg chg="modSp mod">
        <pc:chgData name="Małgorzata Mierczak" userId="4b085adce278ff18" providerId="LiveId" clId="{76839256-1DF4-4720-840C-0B42C5260614}" dt="2022-03-14T09:43:00.607" v="48" actId="20577"/>
        <pc:sldMkLst>
          <pc:docMk/>
          <pc:sldMk cId="0" sldId="266"/>
        </pc:sldMkLst>
        <pc:spChg chg="mod">
          <ac:chgData name="Małgorzata Mierczak" userId="4b085adce278ff18" providerId="LiveId" clId="{76839256-1DF4-4720-840C-0B42C5260614}" dt="2022-03-14T09:43:00.607" v="48" actId="20577"/>
          <ac:spMkLst>
            <pc:docMk/>
            <pc:sldMk cId="0" sldId="266"/>
            <ac:spMk id="226" creationId="{00000000-0000-0000-0000-000000000000}"/>
          </ac:spMkLst>
        </pc:spChg>
      </pc:sldChg>
      <pc:sldChg chg="modSp mod">
        <pc:chgData name="Małgorzata Mierczak" userId="4b085adce278ff18" providerId="LiveId" clId="{76839256-1DF4-4720-840C-0B42C5260614}" dt="2022-03-14T09:39:24.814" v="1" actId="27636"/>
        <pc:sldMkLst>
          <pc:docMk/>
          <pc:sldMk cId="0" sldId="267"/>
        </pc:sldMkLst>
        <pc:spChg chg="mod">
          <ac:chgData name="Małgorzata Mierczak" userId="4b085adce278ff18" providerId="LiveId" clId="{76839256-1DF4-4720-840C-0B42C5260614}" dt="2022-03-14T09:39:24.814" v="1" actId="27636"/>
          <ac:spMkLst>
            <pc:docMk/>
            <pc:sldMk cId="0" sldId="267"/>
            <ac:spMk id="232" creationId="{00000000-0000-0000-0000-000000000000}"/>
          </ac:spMkLst>
        </pc:spChg>
      </pc:sldChg>
      <pc:sldChg chg="modSp mod">
        <pc:chgData name="Małgorzata Mierczak" userId="4b085adce278ff18" providerId="LiveId" clId="{76839256-1DF4-4720-840C-0B42C5260614}" dt="2022-03-14T09:39:24.814" v="2" actId="27636"/>
        <pc:sldMkLst>
          <pc:docMk/>
          <pc:sldMk cId="0" sldId="268"/>
        </pc:sldMkLst>
        <pc:spChg chg="mod">
          <ac:chgData name="Małgorzata Mierczak" userId="4b085adce278ff18" providerId="LiveId" clId="{76839256-1DF4-4720-840C-0B42C5260614}" dt="2022-03-14T09:39:24.814" v="2" actId="27636"/>
          <ac:spMkLst>
            <pc:docMk/>
            <pc:sldMk cId="0" sldId="268"/>
            <ac:spMk id="240" creationId="{00000000-0000-0000-0000-000000000000}"/>
          </ac:spMkLst>
        </pc:spChg>
      </pc:sldChg>
      <pc:sldChg chg="modSp mod">
        <pc:chgData name="Małgorzata Mierczak" userId="4b085adce278ff18" providerId="LiveId" clId="{76839256-1DF4-4720-840C-0B42C5260614}" dt="2022-03-14T09:39:24.837" v="3" actId="27636"/>
        <pc:sldMkLst>
          <pc:docMk/>
          <pc:sldMk cId="0" sldId="269"/>
        </pc:sldMkLst>
        <pc:spChg chg="mod">
          <ac:chgData name="Małgorzata Mierczak" userId="4b085adce278ff18" providerId="LiveId" clId="{76839256-1DF4-4720-840C-0B42C5260614}" dt="2022-03-14T09:39:24.837" v="3" actId="27636"/>
          <ac:spMkLst>
            <pc:docMk/>
            <pc:sldMk cId="0" sldId="269"/>
            <ac:spMk id="248" creationId="{00000000-0000-0000-0000-000000000000}"/>
          </ac:spMkLst>
        </pc:spChg>
      </pc:sldChg>
      <pc:sldChg chg="modSp mod">
        <pc:chgData name="Małgorzata Mierczak" userId="4b085adce278ff18" providerId="LiveId" clId="{76839256-1DF4-4720-840C-0B42C5260614}" dt="2022-03-14T09:44:25.155" v="50" actId="20577"/>
        <pc:sldMkLst>
          <pc:docMk/>
          <pc:sldMk cId="0" sldId="273"/>
        </pc:sldMkLst>
        <pc:spChg chg="mod">
          <ac:chgData name="Małgorzata Mierczak" userId="4b085adce278ff18" providerId="LiveId" clId="{76839256-1DF4-4720-840C-0B42C5260614}" dt="2022-03-14T09:44:25.155" v="50" actId="20577"/>
          <ac:spMkLst>
            <pc:docMk/>
            <pc:sldMk cId="0" sldId="273"/>
            <ac:spMk id="282" creationId="{00000000-0000-0000-0000-000000000000}"/>
          </ac:spMkLst>
        </pc:spChg>
      </pc:sldChg>
    </pc:docChg>
  </pc:docChgLst>
  <pc:docChgLst>
    <pc:chgData name="Marta           Nędza-Kubiniec" userId="S::mnedza-kubiniec@zsbzakopane.pl::d66b5c44-fb10-4ad7-b797-6fc8e1665fad" providerId="AD" clId="Web-{3D332CED-70E1-51BA-3999-532C58009B62}"/>
    <pc:docChg chg="modSld">
      <pc:chgData name="Marta           Nędza-Kubiniec" userId="S::mnedza-kubiniec@zsbzakopane.pl::d66b5c44-fb10-4ad7-b797-6fc8e1665fad" providerId="AD" clId="Web-{3D332CED-70E1-51BA-3999-532C58009B62}" dt="2022-03-11T11:55:06.168" v="253" actId="20577"/>
      <pc:docMkLst>
        <pc:docMk/>
      </pc:docMkLst>
      <pc:sldChg chg="modSp">
        <pc:chgData name="Marta           Nędza-Kubiniec" userId="S::mnedza-kubiniec@zsbzakopane.pl::d66b5c44-fb10-4ad7-b797-6fc8e1665fad" providerId="AD" clId="Web-{3D332CED-70E1-51BA-3999-532C58009B62}" dt="2022-03-11T10:35:12.396" v="75" actId="20577"/>
        <pc:sldMkLst>
          <pc:docMk/>
          <pc:sldMk cId="0" sldId="263"/>
        </pc:sldMkLst>
        <pc:spChg chg="mod">
          <ac:chgData name="Marta           Nędza-Kubiniec" userId="S::mnedza-kubiniec@zsbzakopane.pl::d66b5c44-fb10-4ad7-b797-6fc8e1665fad" providerId="AD" clId="Web-{3D332CED-70E1-51BA-3999-532C58009B62}" dt="2022-03-11T10:35:12.396" v="75" actId="20577"/>
          <ac:spMkLst>
            <pc:docMk/>
            <pc:sldMk cId="0" sldId="263"/>
            <ac:spMk id="200" creationId="{00000000-0000-0000-0000-000000000000}"/>
          </ac:spMkLst>
        </pc:spChg>
      </pc:sldChg>
      <pc:sldChg chg="modSp">
        <pc:chgData name="Marta           Nędza-Kubiniec" userId="S::mnedza-kubiniec@zsbzakopane.pl::d66b5c44-fb10-4ad7-b797-6fc8e1665fad" providerId="AD" clId="Web-{3D332CED-70E1-51BA-3999-532C58009B62}" dt="2022-03-11T10:34:06.315" v="65" actId="20577"/>
        <pc:sldMkLst>
          <pc:docMk/>
          <pc:sldMk cId="0" sldId="264"/>
        </pc:sldMkLst>
        <pc:spChg chg="mod">
          <ac:chgData name="Marta           Nędza-Kubiniec" userId="S::mnedza-kubiniec@zsbzakopane.pl::d66b5c44-fb10-4ad7-b797-6fc8e1665fad" providerId="AD" clId="Web-{3D332CED-70E1-51BA-3999-532C58009B62}" dt="2022-03-11T10:34:06.315" v="65" actId="20577"/>
          <ac:spMkLst>
            <pc:docMk/>
            <pc:sldMk cId="0" sldId="264"/>
            <ac:spMk id="210" creationId="{00000000-0000-0000-0000-000000000000}"/>
          </ac:spMkLst>
        </pc:spChg>
      </pc:sldChg>
      <pc:sldChg chg="modSp">
        <pc:chgData name="Marta           Nędza-Kubiniec" userId="S::mnedza-kubiniec@zsbzakopane.pl::d66b5c44-fb10-4ad7-b797-6fc8e1665fad" providerId="AD" clId="Web-{3D332CED-70E1-51BA-3999-532C58009B62}" dt="2022-03-11T10:37:14.778" v="77" actId="20577"/>
        <pc:sldMkLst>
          <pc:docMk/>
          <pc:sldMk cId="0" sldId="265"/>
        </pc:sldMkLst>
        <pc:spChg chg="mod">
          <ac:chgData name="Marta           Nędza-Kubiniec" userId="S::mnedza-kubiniec@zsbzakopane.pl::d66b5c44-fb10-4ad7-b797-6fc8e1665fad" providerId="AD" clId="Web-{3D332CED-70E1-51BA-3999-532C58009B62}" dt="2022-03-11T10:37:14.778" v="77" actId="20577"/>
          <ac:spMkLst>
            <pc:docMk/>
            <pc:sldMk cId="0" sldId="265"/>
            <ac:spMk id="218" creationId="{00000000-0000-0000-0000-000000000000}"/>
          </ac:spMkLst>
        </pc:spChg>
      </pc:sldChg>
      <pc:sldChg chg="modSp">
        <pc:chgData name="Marta           Nędza-Kubiniec" userId="S::mnedza-kubiniec@zsbzakopane.pl::d66b5c44-fb10-4ad7-b797-6fc8e1665fad" providerId="AD" clId="Web-{3D332CED-70E1-51BA-3999-532C58009B62}" dt="2022-03-11T11:43:34.281" v="93" actId="20577"/>
        <pc:sldMkLst>
          <pc:docMk/>
          <pc:sldMk cId="0" sldId="266"/>
        </pc:sldMkLst>
        <pc:spChg chg="mod">
          <ac:chgData name="Marta           Nędza-Kubiniec" userId="S::mnedza-kubiniec@zsbzakopane.pl::d66b5c44-fb10-4ad7-b797-6fc8e1665fad" providerId="AD" clId="Web-{3D332CED-70E1-51BA-3999-532C58009B62}" dt="2022-03-11T11:43:34.281" v="93" actId="20577"/>
          <ac:spMkLst>
            <pc:docMk/>
            <pc:sldMk cId="0" sldId="266"/>
            <ac:spMk id="226" creationId="{00000000-0000-0000-0000-000000000000}"/>
          </ac:spMkLst>
        </pc:spChg>
      </pc:sldChg>
      <pc:sldChg chg="modSp">
        <pc:chgData name="Marta           Nędza-Kubiniec" userId="S::mnedza-kubiniec@zsbzakopane.pl::d66b5c44-fb10-4ad7-b797-6fc8e1665fad" providerId="AD" clId="Web-{3D332CED-70E1-51BA-3999-532C58009B62}" dt="2022-03-11T11:43:47.281" v="96" actId="20577"/>
        <pc:sldMkLst>
          <pc:docMk/>
          <pc:sldMk cId="0" sldId="267"/>
        </pc:sldMkLst>
        <pc:spChg chg="mod">
          <ac:chgData name="Marta           Nędza-Kubiniec" userId="S::mnedza-kubiniec@zsbzakopane.pl::d66b5c44-fb10-4ad7-b797-6fc8e1665fad" providerId="AD" clId="Web-{3D332CED-70E1-51BA-3999-532C58009B62}" dt="2022-03-11T11:43:47.281" v="96" actId="20577"/>
          <ac:spMkLst>
            <pc:docMk/>
            <pc:sldMk cId="0" sldId="267"/>
            <ac:spMk id="231" creationId="{00000000-0000-0000-0000-000000000000}"/>
          </ac:spMkLst>
        </pc:spChg>
      </pc:sldChg>
      <pc:sldChg chg="modSp">
        <pc:chgData name="Marta           Nędza-Kubiniec" userId="S::mnedza-kubiniec@zsbzakopane.pl::d66b5c44-fb10-4ad7-b797-6fc8e1665fad" providerId="AD" clId="Web-{3D332CED-70E1-51BA-3999-532C58009B62}" dt="2022-03-11T11:55:06.168" v="253" actId="20577"/>
        <pc:sldMkLst>
          <pc:docMk/>
          <pc:sldMk cId="0" sldId="273"/>
        </pc:sldMkLst>
        <pc:spChg chg="mod">
          <ac:chgData name="Marta           Nędza-Kubiniec" userId="S::mnedza-kubiniec@zsbzakopane.pl::d66b5c44-fb10-4ad7-b797-6fc8e1665fad" providerId="AD" clId="Web-{3D332CED-70E1-51BA-3999-532C58009B62}" dt="2022-03-11T11:55:06.168" v="253" actId="20577"/>
          <ac:spMkLst>
            <pc:docMk/>
            <pc:sldMk cId="0" sldId="273"/>
            <ac:spMk id="282" creationId="{00000000-0000-0000-0000-000000000000}"/>
          </ac:spMkLst>
        </pc:spChg>
      </pc:sldChg>
    </pc:docChg>
  </pc:docChgLst>
  <pc:docChgLst>
    <pc:chgData name="Marta           Nędza-Kubiniec" userId="S::mnedza-kubiniec@zsbzakopane.pl::d66b5c44-fb10-4ad7-b797-6fc8e1665fad" providerId="AD" clId="Web-{C96EAEF0-6821-AFCA-9AC8-3804C7B7DE6D}"/>
    <pc:docChg chg="modSld">
      <pc:chgData name="Marta           Nędza-Kubiniec" userId="S::mnedza-kubiniec@zsbzakopane.pl::d66b5c44-fb10-4ad7-b797-6fc8e1665fad" providerId="AD" clId="Web-{C96EAEF0-6821-AFCA-9AC8-3804C7B7DE6D}" dt="2022-03-11T16:20:49.957" v="1" actId="20577"/>
      <pc:docMkLst>
        <pc:docMk/>
      </pc:docMkLst>
      <pc:sldChg chg="modSp">
        <pc:chgData name="Marta           Nędza-Kubiniec" userId="S::mnedza-kubiniec@zsbzakopane.pl::d66b5c44-fb10-4ad7-b797-6fc8e1665fad" providerId="AD" clId="Web-{C96EAEF0-6821-AFCA-9AC8-3804C7B7DE6D}" dt="2022-03-11T16:19:10.173" v="0" actId="1076"/>
        <pc:sldMkLst>
          <pc:docMk/>
          <pc:sldMk cId="0" sldId="257"/>
        </pc:sldMkLst>
        <pc:picChg chg="mod">
          <ac:chgData name="Marta           Nędza-Kubiniec" userId="S::mnedza-kubiniec@zsbzakopane.pl::d66b5c44-fb10-4ad7-b797-6fc8e1665fad" providerId="AD" clId="Web-{C96EAEF0-6821-AFCA-9AC8-3804C7B7DE6D}" dt="2022-03-11T16:19:10.173" v="0" actId="1076"/>
          <ac:picMkLst>
            <pc:docMk/>
            <pc:sldMk cId="0" sldId="257"/>
            <ac:picMk id="158" creationId="{00000000-0000-0000-0000-000000000000}"/>
          </ac:picMkLst>
        </pc:picChg>
      </pc:sldChg>
      <pc:sldChg chg="modSp">
        <pc:chgData name="Marta           Nędza-Kubiniec" userId="S::mnedza-kubiniec@zsbzakopane.pl::d66b5c44-fb10-4ad7-b797-6fc8e1665fad" providerId="AD" clId="Web-{C96EAEF0-6821-AFCA-9AC8-3804C7B7DE6D}" dt="2022-03-11T16:20:49.957" v="1" actId="20577"/>
        <pc:sldMkLst>
          <pc:docMk/>
          <pc:sldMk cId="0" sldId="273"/>
        </pc:sldMkLst>
        <pc:spChg chg="mod">
          <ac:chgData name="Marta           Nędza-Kubiniec" userId="S::mnedza-kubiniec@zsbzakopane.pl::d66b5c44-fb10-4ad7-b797-6fc8e1665fad" providerId="AD" clId="Web-{C96EAEF0-6821-AFCA-9AC8-3804C7B7DE6D}" dt="2022-03-11T16:20:49.957" v="1" actId="20577"/>
          <ac:spMkLst>
            <pc:docMk/>
            <pc:sldMk cId="0" sldId="273"/>
            <ac:spMk id="282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f3a21c824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f3a21c824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f3a21c824b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f3a21c824b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f3a21c824b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f3a21c824b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f3a21c824b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f3a21c824b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f3a21c824b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f3a21c824b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f3a21c824b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f3a21c824b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f3a21c824b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f3a21c824b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f3a21c824b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f3a21c824b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f3a21c824b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f3a21c824b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f3a21c824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f3a21c824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lajd tytułowy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17;p10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8" name="Google Shape;18;p10" descr="HD-PanelTitleR1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0"/>
              <a:ext cx="12188825" cy="68562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19;p10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0" name="Google Shape;20;p10" descr="HDRibbonTitle-UniformTrim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21;p10" descr="HDRibbonTitle-UniformTrim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" name="Google Shape;22;p10"/>
          <p:cNvSpPr txBox="1"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Garamond"/>
              <a:buNone/>
              <a:defRPr sz="5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0"/>
          <p:cNvSpPr txBox="1"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20"/>
              </a:spcBef>
              <a:spcAft>
                <a:spcPts val="0"/>
              </a:spcAft>
              <a:buSzPts val="2415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spcBef>
                <a:spcPts val="600"/>
              </a:spcBef>
              <a:spcAft>
                <a:spcPts val="0"/>
              </a:spcAft>
              <a:buSzPts val="23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00"/>
              </a:spcBef>
              <a:spcAft>
                <a:spcPts val="0"/>
              </a:spcAft>
              <a:buSzPts val="207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SzPts val="184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SzPts val="161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SzPts val="161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SzPts val="161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SzPts val="161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600"/>
              </a:spcAft>
              <a:buSzPts val="161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10"/>
          <p:cNvSpPr txBox="1">
            <a:spLocks noGrp="1"/>
          </p:cNvSpPr>
          <p:nvPr>
            <p:ph type="dt" idx="10"/>
          </p:nvPr>
        </p:nvSpPr>
        <p:spPr>
          <a:xfrm>
            <a:off x="7983232" y="5037663"/>
            <a:ext cx="89746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0"/>
          <p:cNvSpPr txBox="1">
            <a:spLocks noGrp="1"/>
          </p:cNvSpPr>
          <p:nvPr>
            <p:ph type="ftr" idx="11"/>
          </p:nvPr>
        </p:nvSpPr>
        <p:spPr>
          <a:xfrm>
            <a:off x="2692397" y="5037663"/>
            <a:ext cx="5214635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0"/>
          <p:cNvSpPr txBox="1">
            <a:spLocks noGrp="1"/>
          </p:cNvSpPr>
          <p:nvPr>
            <p:ph type="sldNum" idx="12"/>
          </p:nvPr>
        </p:nvSpPr>
        <p:spPr>
          <a:xfrm>
            <a:off x="8956900" y="5037663"/>
            <a:ext cx="55116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cxnSp>
        <p:nvCxnSpPr>
          <p:cNvPr id="27" name="Google Shape;27;p10"/>
          <p:cNvCxnSpPr/>
          <p:nvPr/>
        </p:nvCxnSpPr>
        <p:spPr>
          <a:xfrm>
            <a:off x="2692399" y="3522131"/>
            <a:ext cx="681566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az panoramiczny z podpisem">
  <p:cSld name="Obraz panoramiczny z podpisem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Garamond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/>
          <p:cNvSpPr>
            <a:spLocks noGrp="1"/>
          </p:cNvSpPr>
          <p:nvPr>
            <p:ph type="pic" idx="2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noFill/>
          <a:ln w="57150" cap="flat" cmpd="thickThin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8" name="Google Shape;88;p19"/>
          <p:cNvSpPr txBox="1">
            <a:spLocks noGrp="1"/>
          </p:cNvSpPr>
          <p:nvPr>
            <p:ph type="body" idx="1"/>
          </p:nvPr>
        </p:nvSpPr>
        <p:spPr>
          <a:xfrm>
            <a:off x="1295401" y="5382153"/>
            <a:ext cx="9609666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280"/>
              </a:spcBef>
              <a:spcAft>
                <a:spcPts val="0"/>
              </a:spcAft>
              <a:buSzPts val="1610"/>
              <a:buNone/>
              <a:defRPr sz="14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380"/>
              <a:buNone/>
              <a:defRPr sz="1200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150"/>
              <a:buNone/>
              <a:defRPr sz="1000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035"/>
              <a:buNone/>
              <a:defRPr sz="900"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podpis">
  <p:cSld name="Tytuł i podpis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0"/>
          <p:cNvSpPr txBox="1"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Garamond"/>
              <a:buNone/>
              <a:defRPr sz="32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SzPts val="23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20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cxnSp>
        <p:nvCxnSpPr>
          <p:cNvPr id="98" name="Google Shape;98;p20"/>
          <p:cNvCxnSpPr/>
          <p:nvPr/>
        </p:nvCxnSpPr>
        <p:spPr>
          <a:xfrm>
            <a:off x="1396169" y="4140199"/>
            <a:ext cx="94072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ferta z podpisem">
  <p:cSld name="Oferta z podpisem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aramond"/>
              <a:buNone/>
              <a:defRPr sz="3200" b="0" cap="none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body" idx="1"/>
          </p:nvPr>
        </p:nvSpPr>
        <p:spPr>
          <a:xfrm>
            <a:off x="1674812" y="3352800"/>
            <a:ext cx="8839202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>
              <a:spcBef>
                <a:spcPts val="400"/>
              </a:spcBef>
              <a:spcAft>
                <a:spcPts val="0"/>
              </a:spcAft>
              <a:buSzPts val="2300"/>
              <a:buFont typeface="Garamond"/>
              <a:buNone/>
              <a:defRPr sz="20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300"/>
              <a:buFont typeface="Garamond"/>
              <a:buNone/>
              <a:defRPr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2070"/>
              <a:buFont typeface="Garamond"/>
              <a:buNone/>
              <a:defRPr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840"/>
              <a:buFont typeface="Garamond"/>
              <a:buNone/>
              <a:defRPr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610"/>
              <a:buFont typeface="Garamond"/>
              <a:buNone/>
              <a:defRPr/>
            </a:lvl5pPr>
            <a:lvl6pPr marL="2743200" lvl="5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marL="3200400" lvl="6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marL="3657600" lvl="7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marL="4114800" lvl="8" indent="-360045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body" idx="2"/>
          </p:nvPr>
        </p:nvSpPr>
        <p:spPr>
          <a:xfrm>
            <a:off x="1295401" y="4343399"/>
            <a:ext cx="9609666" cy="153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SzPts val="23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106" name="Google Shape;106;p2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8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“</a:t>
            </a:r>
            <a:endParaRPr/>
          </a:p>
        </p:txBody>
      </p:sp>
      <p:sp>
        <p:nvSpPr>
          <p:cNvPr id="107" name="Google Shape;107;p21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8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”</a:t>
            </a:r>
            <a:endParaRPr/>
          </a:p>
        </p:txBody>
      </p:sp>
      <p:cxnSp>
        <p:nvCxnSpPr>
          <p:cNvPr id="108" name="Google Shape;108;p21"/>
          <p:cNvCxnSpPr/>
          <p:nvPr/>
        </p:nvCxnSpPr>
        <p:spPr>
          <a:xfrm>
            <a:off x="1396169" y="4140199"/>
            <a:ext cx="94072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rta nazwy">
  <p:cSld name="Karta nazwy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2"/>
          <p:cNvSpPr txBox="1"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Garamond"/>
              <a:buNone/>
              <a:defRPr sz="32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23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2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2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rta nazwy cytatu">
  <p:cSld name="Karta nazwy cytatu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3"/>
          <p:cNvSpPr txBox="1"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aramond"/>
              <a:buNone/>
              <a:defRPr sz="3200" b="0" cap="none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body" idx="1"/>
          </p:nvPr>
        </p:nvSpPr>
        <p:spPr>
          <a:xfrm>
            <a:off x="1295401" y="3639312"/>
            <a:ext cx="9609668" cy="886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276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body" idx="2"/>
          </p:nvPr>
        </p:nvSpPr>
        <p:spPr>
          <a:xfrm>
            <a:off x="1295401" y="4529667"/>
            <a:ext cx="9609668" cy="1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2070"/>
              <a:buNone/>
              <a:defRPr sz="18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23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3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3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122" name="Google Shape;122;p2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8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“</a:t>
            </a:r>
            <a:endParaRPr/>
          </a:p>
        </p:txBody>
      </p:sp>
      <p:sp>
        <p:nvSpPr>
          <p:cNvPr id="123" name="Google Shape;123;p23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8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”</a:t>
            </a:r>
            <a:endParaRPr/>
          </a:p>
        </p:txBody>
      </p:sp>
      <p:cxnSp>
        <p:nvCxnSpPr>
          <p:cNvPr id="124" name="Google Shape;124;p23"/>
          <p:cNvCxnSpPr/>
          <p:nvPr/>
        </p:nvCxnSpPr>
        <p:spPr>
          <a:xfrm>
            <a:off x="1396169" y="3429000"/>
            <a:ext cx="94072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awda lub fałsz">
  <p:cSld name="Prawda lub fałsz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4"/>
          <p:cNvSpPr txBox="1"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  <a:defRPr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4"/>
          <p:cNvSpPr txBox="1">
            <a:spLocks noGrp="1"/>
          </p:cNvSpPr>
          <p:nvPr>
            <p:ph type="body" idx="1"/>
          </p:nvPr>
        </p:nvSpPr>
        <p:spPr>
          <a:xfrm>
            <a:off x="1295401" y="3630168"/>
            <a:ext cx="9609668" cy="841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3220"/>
              <a:buNone/>
              <a:defRPr sz="28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24"/>
          <p:cNvSpPr txBox="1">
            <a:spLocks noGrp="1"/>
          </p:cNvSpPr>
          <p:nvPr>
            <p:ph type="body" idx="2"/>
          </p:nvPr>
        </p:nvSpPr>
        <p:spPr>
          <a:xfrm>
            <a:off x="1295400" y="4470399"/>
            <a:ext cx="9609670" cy="140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2070"/>
              <a:buNone/>
              <a:defRPr sz="18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9" name="Google Shape;129;p24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4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4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cxnSp>
        <p:nvCxnSpPr>
          <p:cNvPr id="132" name="Google Shape;132;p24"/>
          <p:cNvCxnSpPr/>
          <p:nvPr/>
        </p:nvCxnSpPr>
        <p:spPr>
          <a:xfrm>
            <a:off x="1396169" y="3429000"/>
            <a:ext cx="94072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tekst pionowy" type="vertTx">
  <p:cSld name="VERTICAL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5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5"/>
          <p:cNvSpPr txBox="1">
            <a:spLocks noGrp="1"/>
          </p:cNvSpPr>
          <p:nvPr>
            <p:ph type="body" idx="1"/>
          </p:nvPr>
        </p:nvSpPr>
        <p:spPr>
          <a:xfrm rot="5400000">
            <a:off x="4436531" y="-584198"/>
            <a:ext cx="3318936" cy="9601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0045" algn="l"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marL="914400" lvl="1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marL="1371600" lvl="2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marL="1828800" lvl="3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marL="2286000" lvl="4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marL="2743200" lvl="5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marL="3200400" lvl="6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marL="3657600" lvl="7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marL="4114800" lvl="8" indent="-360045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136" name="Google Shape;136;p25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5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5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cxnSp>
        <p:nvCxnSpPr>
          <p:cNvPr id="139" name="Google Shape;139;p25"/>
          <p:cNvCxnSpPr/>
          <p:nvPr/>
        </p:nvCxnSpPr>
        <p:spPr>
          <a:xfrm>
            <a:off x="1396169" y="2421466"/>
            <a:ext cx="94072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pionowy i tekst" type="vertTitleAndTx">
  <p:cSld name="VERTICAL_TITLE_AND_VERTICAL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6"/>
          <p:cNvSpPr txBox="1">
            <a:spLocks noGrp="1"/>
          </p:cNvSpPr>
          <p:nvPr>
            <p:ph type="title"/>
          </p:nvPr>
        </p:nvSpPr>
        <p:spPr>
          <a:xfrm rot="5400000">
            <a:off x="7497936" y="2483551"/>
            <a:ext cx="4893735" cy="1890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6"/>
          <p:cNvSpPr txBox="1">
            <a:spLocks noGrp="1"/>
          </p:cNvSpPr>
          <p:nvPr>
            <p:ph type="body" idx="1"/>
          </p:nvPr>
        </p:nvSpPr>
        <p:spPr>
          <a:xfrm rot="5400000">
            <a:off x="2565043" y="-287514"/>
            <a:ext cx="4893734" cy="7433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0045" algn="l"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marL="914400" lvl="1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marL="1371600" lvl="2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marL="1828800" lvl="3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marL="2286000" lvl="4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marL="2743200" lvl="5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marL="3200400" lvl="6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marL="3657600" lvl="7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marL="4114800" lvl="8" indent="-360045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143" name="Google Shape;143;p26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6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6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cxnSp>
        <p:nvCxnSpPr>
          <p:cNvPr id="146" name="Google Shape;146;p26"/>
          <p:cNvCxnSpPr/>
          <p:nvPr/>
        </p:nvCxnSpPr>
        <p:spPr>
          <a:xfrm>
            <a:off x="8863890" y="990600"/>
            <a:ext cx="0" cy="487680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zawartość" type="obj">
  <p:cSld name="OBJEC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11"/>
          <p:cNvCxnSpPr/>
          <p:nvPr/>
        </p:nvCxnSpPr>
        <p:spPr>
          <a:xfrm>
            <a:off x="1396169" y="2421466"/>
            <a:ext cx="94072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0" name="Google Shape;30;p11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1"/>
          <p:cNvSpPr txBox="1"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0045" algn="l"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marL="914400" lvl="1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marL="1371600" lvl="2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marL="1828800" lvl="3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marL="2286000" lvl="4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marL="2743200" lvl="5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marL="3200400" lvl="6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marL="3657600" lvl="7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marL="4114800" lvl="8" indent="-360045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1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1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1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główek sekcji" type="secHead">
  <p:cSld name="SECTION_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2"/>
          <p:cNvSpPr txBox="1"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2"/>
          <p:cNvSpPr txBox="1"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SzPts val="276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12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2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2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cxnSp>
        <p:nvCxnSpPr>
          <p:cNvPr id="41" name="Google Shape;41;p12"/>
          <p:cNvCxnSpPr/>
          <p:nvPr/>
        </p:nvCxnSpPr>
        <p:spPr>
          <a:xfrm>
            <a:off x="2012723" y="3710585"/>
            <a:ext cx="8163380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wa elementy zawartości" type="twoObj">
  <p:cSld name="TWO_OBJEC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Google Shape;43;p13"/>
          <p:cNvCxnSpPr/>
          <p:nvPr/>
        </p:nvCxnSpPr>
        <p:spPr>
          <a:xfrm>
            <a:off x="1396169" y="2421466"/>
            <a:ext cx="94072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4" name="Google Shape;44;p13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body" idx="1"/>
          </p:nvPr>
        </p:nvSpPr>
        <p:spPr>
          <a:xfrm>
            <a:off x="1298448" y="2560320"/>
            <a:ext cx="4718304" cy="3310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0045" algn="l"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marL="914400" lvl="1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marL="1371600" lvl="2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marL="1828800" lvl="3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marL="2286000" lvl="4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marL="2743200" lvl="5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marL="3200400" lvl="6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marL="3657600" lvl="7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marL="4114800" lvl="8" indent="-360045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body" idx="2"/>
          </p:nvPr>
        </p:nvSpPr>
        <p:spPr>
          <a:xfrm>
            <a:off x="6181344" y="2560320"/>
            <a:ext cx="4718304" cy="3310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0045" algn="l"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marL="914400" lvl="1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marL="1371600" lvl="2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marL="1828800" lvl="3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marL="2286000" lvl="4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marL="2743200" lvl="5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marL="3200400" lvl="6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marL="3657600" lvl="7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marL="4114800" lvl="8" indent="-360045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ównanie" type="twoTxTwoObj">
  <p:cSld name="TWO_OBJECTS_WITH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4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4"/>
          <p:cNvSpPr txBox="1"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672"/>
              </a:spcBef>
              <a:spcAft>
                <a:spcPts val="0"/>
              </a:spcAft>
              <a:buSzPts val="3220"/>
              <a:buNone/>
              <a:defRPr sz="2800" b="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300"/>
              <a:buNone/>
              <a:defRPr sz="2000" b="1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 b="1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840"/>
              <a:buNone/>
              <a:defRPr sz="1600" b="1"/>
            </a:lvl9pPr>
          </a:lstStyle>
          <a:p>
            <a:endParaRPr/>
          </a:p>
        </p:txBody>
      </p:sp>
      <p:sp>
        <p:nvSpPr>
          <p:cNvPr id="53" name="Google Shape;53;p14"/>
          <p:cNvSpPr txBox="1">
            <a:spLocks noGrp="1"/>
          </p:cNvSpPr>
          <p:nvPr>
            <p:ph type="body" idx="2"/>
          </p:nvPr>
        </p:nvSpPr>
        <p:spPr>
          <a:xfrm>
            <a:off x="1295400" y="3243262"/>
            <a:ext cx="4718304" cy="2632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0045" algn="l"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marL="914400" lvl="1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marL="1371600" lvl="2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marL="1828800" lvl="3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marL="2286000" lvl="4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marL="2743200" lvl="5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marL="3200400" lvl="6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marL="3657600" lvl="7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marL="4114800" lvl="8" indent="-360045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14"/>
          <p:cNvSpPr txBox="1">
            <a:spLocks noGrp="1"/>
          </p:cNvSpPr>
          <p:nvPr>
            <p:ph type="body" idx="3"/>
          </p:nvPr>
        </p:nvSpPr>
        <p:spPr>
          <a:xfrm>
            <a:off x="6180670" y="2658533"/>
            <a:ext cx="4718304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672"/>
              </a:spcBef>
              <a:spcAft>
                <a:spcPts val="0"/>
              </a:spcAft>
              <a:buSzPts val="3220"/>
              <a:buNone/>
              <a:defRPr sz="2800" b="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300"/>
              <a:buNone/>
              <a:defRPr sz="2000" b="1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 b="1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840"/>
              <a:buNone/>
              <a:defRPr sz="1600" b="1"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body" idx="4"/>
          </p:nvPr>
        </p:nvSpPr>
        <p:spPr>
          <a:xfrm>
            <a:off x="6180670" y="3243262"/>
            <a:ext cx="4718304" cy="2632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0045" algn="l"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marL="914400" lvl="1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marL="1371600" lvl="2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marL="1828800" lvl="3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marL="2286000" lvl="4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marL="2743200" lvl="5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marL="3200400" lvl="6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marL="3657600" lvl="7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marL="4114800" lvl="8" indent="-360045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cxnSp>
        <p:nvCxnSpPr>
          <p:cNvPr id="59" name="Google Shape;59;p14"/>
          <p:cNvCxnSpPr/>
          <p:nvPr/>
        </p:nvCxnSpPr>
        <p:spPr>
          <a:xfrm>
            <a:off x="1396169" y="2421466"/>
            <a:ext cx="94072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lko tytuł" type="titleOnly">
  <p:cSld name="TITLE_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cxnSp>
        <p:nvCxnSpPr>
          <p:cNvPr id="65" name="Google Shape;65;p15"/>
          <p:cNvCxnSpPr/>
          <p:nvPr/>
        </p:nvCxnSpPr>
        <p:spPr>
          <a:xfrm>
            <a:off x="1396169" y="2421466"/>
            <a:ext cx="94072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sty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awartość z podpisem" type="objTx">
  <p:cSld name="OBJECT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Garamond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body" idx="1"/>
          </p:nvPr>
        </p:nvSpPr>
        <p:spPr>
          <a:xfrm>
            <a:off x="5418668" y="982131"/>
            <a:ext cx="5469466" cy="4893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60045" algn="l"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marL="914400" lvl="1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marL="1371600" lvl="2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marL="1828800" lvl="3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marL="2286000" lvl="4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marL="2743200" lvl="5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marL="3200400" lvl="6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marL="3657600" lvl="7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marL="4114800" lvl="8" indent="-360045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body" idx="2"/>
          </p:nvPr>
        </p:nvSpPr>
        <p:spPr>
          <a:xfrm>
            <a:off x="1293811" y="3031065"/>
            <a:ext cx="3718455" cy="2438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SzPts val="1840"/>
              <a:buNone/>
              <a:defRPr sz="16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380"/>
              <a:buNone/>
              <a:defRPr sz="1200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150"/>
              <a:buNone/>
              <a:defRPr sz="1000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035"/>
              <a:buNone/>
              <a:defRPr sz="900"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cxnSp>
        <p:nvCxnSpPr>
          <p:cNvPr id="77" name="Google Shape;77;p17"/>
          <p:cNvCxnSpPr/>
          <p:nvPr/>
        </p:nvCxnSpPr>
        <p:spPr>
          <a:xfrm>
            <a:off x="1396169" y="2912533"/>
            <a:ext cx="35144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az z podpisem" type="picTx">
  <p:cSld name="PICTURE_WITH_CAPTION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aramond"/>
              <a:buNone/>
              <a:defRPr sz="2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>
            <a:spLocks noGrp="1"/>
          </p:cNvSpPr>
          <p:nvPr>
            <p:ph type="pic" idx="2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noFill/>
          <a:ln w="57150" cap="flat" cmpd="thickThin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1" name="Google Shape;81;p18"/>
          <p:cNvSpPr txBox="1">
            <a:spLocks noGrp="1"/>
          </p:cNvSpPr>
          <p:nvPr>
            <p:ph type="body" idx="1"/>
          </p:nvPr>
        </p:nvSpPr>
        <p:spPr>
          <a:xfrm>
            <a:off x="1295399" y="3255432"/>
            <a:ext cx="6241816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2070"/>
              <a:buNone/>
              <a:defRPr sz="18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380"/>
              <a:buNone/>
              <a:defRPr sz="1200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150"/>
              <a:buNone/>
              <a:defRPr sz="1000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035"/>
              <a:buNone/>
              <a:defRPr sz="900"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9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7" name="Google Shape;7;p9" descr="HD-PanelContent.png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0" y="0"/>
              <a:ext cx="12188825" cy="68562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Google Shape;8;p9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" name="Google Shape;9;p9" descr="HDRibbonContent-UniformTrim.png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10;p9" descr="HDRibbonContent-UniformTrim.png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Google Shape;11;p9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  <a:defRPr sz="4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9"/>
          <p:cNvSpPr txBox="1"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386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760"/>
              <a:buFont typeface="Arial"/>
              <a:buChar char="•"/>
              <a:defRPr sz="2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914400" marR="0" lvl="1" indent="-37465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Arial"/>
              <a:buChar char="•"/>
              <a:defRPr sz="20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1371600" marR="0" lvl="2" indent="-360044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7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828800" marR="0" lvl="3" indent="-345439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2286000" marR="0" lvl="4" indent="-33083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743200" marR="0" lvl="5" indent="-33083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3200400" marR="0" lvl="6" indent="-33083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657600" marR="0" lvl="7" indent="-330834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4114800" marR="0" lvl="8" indent="-330834" algn="l" rtl="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3" name="Google Shape;13;p9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4" name="Google Shape;14;p9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5" name="Google Shape;15;p9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"/>
          <p:cNvSpPr txBox="1">
            <a:spLocks noGrp="1"/>
          </p:cNvSpPr>
          <p:nvPr>
            <p:ph type="ctrTitle"/>
          </p:nvPr>
        </p:nvSpPr>
        <p:spPr>
          <a:xfrm>
            <a:off x="2688148" y="2671208"/>
            <a:ext cx="6815700" cy="1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Garamond"/>
              <a:buNone/>
            </a:pPr>
            <a:r>
              <a:rPr lang="pl-PL" sz="4800"/>
              <a:t>Zespół Szkół Budowlanych w Zakopanem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f3a21c824b_0_5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200" cy="1303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Technik urządzeń i systemów energetyki odnawialnej </a:t>
            </a:r>
            <a:endParaRPr/>
          </a:p>
        </p:txBody>
      </p:sp>
      <p:sp>
        <p:nvSpPr>
          <p:cNvPr id="218" name="Google Shape;218;gf3a21c824b_0_5"/>
          <p:cNvSpPr txBox="1">
            <a:spLocks noGrp="1"/>
          </p:cNvSpPr>
          <p:nvPr>
            <p:ph type="body" idx="1"/>
          </p:nvPr>
        </p:nvSpPr>
        <p:spPr>
          <a:xfrm>
            <a:off x="1295401" y="2556932"/>
            <a:ext cx="9601200" cy="3318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457200" lvl="0" indent="-360045" algn="l" rtl="0">
              <a:spcBef>
                <a:spcPts val="600"/>
              </a:spcBef>
              <a:spcAft>
                <a:spcPts val="0"/>
              </a:spcAft>
              <a:buSzPts val="2070"/>
              <a:buChar char="-"/>
            </a:pPr>
            <a:r>
              <a:rPr lang="pl-PL" dirty="0"/>
              <a:t>5-cio letni cykl nauczania</a:t>
            </a:r>
            <a:endParaRPr dirty="0"/>
          </a:p>
          <a:p>
            <a:pPr>
              <a:spcBef>
                <a:spcPts val="0"/>
              </a:spcBef>
              <a:buChar char="-"/>
            </a:pPr>
            <a:r>
              <a:rPr lang="pl-PL" dirty="0"/>
              <a:t>Kwalifikacja  ELE.10 oraz ELE.11</a:t>
            </a:r>
            <a:endParaRPr dirty="0"/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>
              <a:spcBef>
                <a:spcPts val="600"/>
              </a:spcBef>
              <a:buChar char="-"/>
            </a:pPr>
            <a:r>
              <a:rPr lang="pl-PL" dirty="0"/>
              <a:t>Przedmioty rozszerzone: </a:t>
            </a:r>
            <a:endParaRPr/>
          </a:p>
          <a:p>
            <a:pPr indent="0">
              <a:spcBef>
                <a:spcPts val="600"/>
              </a:spcBef>
              <a:buNone/>
            </a:pPr>
            <a:r>
              <a:rPr lang="pl-PL" dirty="0"/>
              <a:t>	-matematyka </a:t>
            </a:r>
            <a:endParaRPr/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l-PL" dirty="0"/>
              <a:t>	-język angielski</a:t>
            </a:r>
            <a:endParaRPr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None/>
            </a:pPr>
            <a:endParaRPr/>
          </a:p>
        </p:txBody>
      </p:sp>
      <p:pic>
        <p:nvPicPr>
          <p:cNvPr id="219" name="Google Shape;219;gf3a21c824b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68950" y="2556925"/>
            <a:ext cx="2758999" cy="2063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gf3a21c824b_0_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00398" y="2556925"/>
            <a:ext cx="2303324" cy="3079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f3a21c824b_0_10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200" cy="1303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Co zrobić żeby być w budowlance ?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“Technikum”</a:t>
            </a:r>
            <a:endParaRPr/>
          </a:p>
        </p:txBody>
      </p:sp>
      <p:sp>
        <p:nvSpPr>
          <p:cNvPr id="226" name="Google Shape;226;gf3a21c824b_0_10"/>
          <p:cNvSpPr txBox="1">
            <a:spLocks noGrp="1"/>
          </p:cNvSpPr>
          <p:nvPr>
            <p:ph type="body" idx="1"/>
          </p:nvPr>
        </p:nvSpPr>
        <p:spPr>
          <a:xfrm>
            <a:off x="1295401" y="2556932"/>
            <a:ext cx="9601200" cy="3318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indent="0">
              <a:buNone/>
            </a:pPr>
            <a:r>
              <a:rPr lang="pl-PL" dirty="0"/>
              <a:t>Punktacja z egzaminów końcowych w szkole podstawowej oraz oceny </a:t>
            </a:r>
          </a:p>
          <a:p>
            <a:pPr marL="0" indent="0">
              <a:buNone/>
            </a:pPr>
            <a:r>
              <a:rPr lang="pl-PL" dirty="0"/>
              <a:t>z przedmiotów:</a:t>
            </a:r>
            <a:endParaRPr lang="en-US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  <a:p>
            <a:pPr marL="0" indent="0">
              <a:spcBef>
                <a:spcPts val="600"/>
              </a:spcBef>
              <a:buNone/>
            </a:pPr>
            <a:r>
              <a:rPr lang="pl-PL" dirty="0"/>
              <a:t>-matematyka 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l-PL" dirty="0"/>
              <a:t>-język obcy (angielski/niemiecki)</a:t>
            </a:r>
            <a:endParaRPr dirty="0"/>
          </a:p>
          <a:p>
            <a:pPr marL="0" indent="0">
              <a:spcBef>
                <a:spcPts val="600"/>
              </a:spcBef>
              <a:buNone/>
            </a:pPr>
            <a:r>
              <a:rPr lang="pl-PL" dirty="0"/>
              <a:t>-język polski </a:t>
            </a:r>
            <a:endParaRPr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l-PL" dirty="0"/>
              <a:t>-biologia (</a:t>
            </a:r>
            <a:r>
              <a:rPr lang="pl-PL" sz="1700" dirty="0"/>
              <a:t>Technik architektury krajobrazu)</a:t>
            </a:r>
            <a:endParaRPr sz="17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l-PL" dirty="0"/>
              <a:t>-fizyka (</a:t>
            </a:r>
            <a:r>
              <a:rPr lang="pl-PL" sz="1800" dirty="0"/>
              <a:t>Technik Budownictwa oraz Technik urządzeń i systemów energetyki odnawialnej</a:t>
            </a:r>
            <a:r>
              <a:rPr lang="pl-PL" dirty="0"/>
              <a:t> )</a:t>
            </a:r>
            <a:endParaRPr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f3a21c824b_0_15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200" cy="1303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pl-PL" dirty="0"/>
              <a:t>Kierunki szkoły branżowej I stopnia </a:t>
            </a:r>
            <a:endParaRPr dirty="0"/>
          </a:p>
        </p:txBody>
      </p:sp>
      <p:sp>
        <p:nvSpPr>
          <p:cNvPr id="232" name="Google Shape;232;gf3a21c824b_0_15"/>
          <p:cNvSpPr txBox="1">
            <a:spLocks noGrp="1"/>
          </p:cNvSpPr>
          <p:nvPr>
            <p:ph type="body" idx="1"/>
          </p:nvPr>
        </p:nvSpPr>
        <p:spPr>
          <a:xfrm>
            <a:off x="1295400" y="2465225"/>
            <a:ext cx="5750700" cy="3410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700"/>
          </a:p>
          <a:p>
            <a:pPr marL="457200" lvl="0" indent="-346710" algn="l" rtl="0">
              <a:spcBef>
                <a:spcPts val="600"/>
              </a:spcBef>
              <a:spcAft>
                <a:spcPts val="0"/>
              </a:spcAft>
              <a:buSzPct val="100000"/>
              <a:buChar char="-"/>
            </a:pPr>
            <a:r>
              <a:rPr lang="pl-PL"/>
              <a:t>Stolarz </a:t>
            </a:r>
            <a:endParaRPr/>
          </a:p>
          <a:p>
            <a:pPr marL="457200" lvl="0" indent="-330469" algn="l" rtl="0">
              <a:spcBef>
                <a:spcPts val="360"/>
              </a:spcBef>
              <a:spcAft>
                <a:spcPts val="0"/>
              </a:spcAft>
              <a:buSzPct val="86250"/>
              <a:buChar char="-"/>
            </a:pPr>
            <a:r>
              <a:rPr lang="pl-PL"/>
              <a:t>kwalifikacja DRM.04</a:t>
            </a:r>
            <a:endParaRPr/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l-PL"/>
              <a:t>-3 letni cykl nauczania </a:t>
            </a:r>
            <a:endParaRPr/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l-PL"/>
              <a:t>- przedmioty oceniane podczas rekrutacji :</a:t>
            </a:r>
            <a:endParaRPr/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l-PL"/>
              <a:t>			-język polski</a:t>
            </a:r>
            <a:endParaRPr/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l-PL"/>
              <a:t>			-język obcy</a:t>
            </a:r>
            <a:endParaRPr/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l-PL"/>
              <a:t>			-matematyka</a:t>
            </a:r>
            <a:endParaRPr/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l-PL"/>
              <a:t>			-fizyka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None/>
            </a:pPr>
            <a:endParaRPr/>
          </a:p>
        </p:txBody>
      </p:sp>
      <p:pic>
        <p:nvPicPr>
          <p:cNvPr id="233" name="Google Shape;233;gf3a21c824b_0_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3400" y="2502929"/>
            <a:ext cx="2981325" cy="2235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gf3a21c824b_0_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74725" y="2502926"/>
            <a:ext cx="2501449" cy="3335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f3a21c824b_0_20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200" cy="1303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600"/>
              <a:t>Zawód Cieśla</a:t>
            </a:r>
            <a:endParaRPr sz="3600"/>
          </a:p>
        </p:txBody>
      </p:sp>
      <p:sp>
        <p:nvSpPr>
          <p:cNvPr id="240" name="Google Shape;240;gf3a21c824b_0_20"/>
          <p:cNvSpPr txBox="1">
            <a:spLocks noGrp="1"/>
          </p:cNvSpPr>
          <p:nvPr>
            <p:ph type="body" idx="1"/>
          </p:nvPr>
        </p:nvSpPr>
        <p:spPr>
          <a:xfrm>
            <a:off x="1295400" y="2497800"/>
            <a:ext cx="4947300" cy="3378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457200" lvl="0" indent="-350186" algn="l" rtl="0">
              <a:spcBef>
                <a:spcPts val="360"/>
              </a:spcBef>
              <a:spcAft>
                <a:spcPts val="0"/>
              </a:spcAft>
              <a:buSzPct val="86250"/>
              <a:buChar char="-"/>
            </a:pPr>
            <a:r>
              <a:rPr lang="pl-PL"/>
              <a:t>Cieśla</a:t>
            </a:r>
            <a:endParaRPr/>
          </a:p>
          <a:p>
            <a:pPr marL="457200" lvl="0" indent="-350186" algn="l" rtl="0">
              <a:spcBef>
                <a:spcPts val="0"/>
              </a:spcBef>
              <a:spcAft>
                <a:spcPts val="0"/>
              </a:spcAft>
              <a:buSzPct val="86250"/>
              <a:buChar char="-"/>
            </a:pPr>
            <a:r>
              <a:rPr lang="pl-PL"/>
              <a:t>kwalifikacja BUD.02</a:t>
            </a:r>
            <a:endParaRPr/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l-PL"/>
              <a:t>-3 letni cykl nauczania </a:t>
            </a:r>
            <a:endParaRPr/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l-PL"/>
              <a:t>		</a:t>
            </a:r>
            <a:endParaRPr/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l-PL"/>
              <a:t>-</a:t>
            </a:r>
            <a:r>
              <a:rPr lang="pl-PL" sz="2000"/>
              <a:t> przedmioty oceniane podczas rekrutacji :</a:t>
            </a:r>
            <a:endParaRPr sz="2000"/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</a:pPr>
            <a:r>
              <a:rPr lang="pl-PL" sz="2000"/>
              <a:t>			-język polski</a:t>
            </a:r>
            <a:endParaRPr sz="2000"/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</a:pPr>
            <a:r>
              <a:rPr lang="pl-PL" sz="2000"/>
              <a:t>			-język obcy</a:t>
            </a:r>
            <a:endParaRPr sz="2000"/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</a:pPr>
            <a:r>
              <a:rPr lang="pl-PL" sz="2000"/>
              <a:t>			-matematyka</a:t>
            </a:r>
            <a:endParaRPr sz="2000"/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</a:pPr>
            <a:r>
              <a:rPr lang="pl-PL" sz="2000"/>
              <a:t>			-fizyka</a:t>
            </a:r>
            <a:endParaRPr sz="2000"/>
          </a:p>
          <a:p>
            <a:pPr marL="457200" lvl="0" indent="0" algn="l" rtl="0">
              <a:spcBef>
                <a:spcPts val="600"/>
              </a:spcBef>
              <a:spcAft>
                <a:spcPts val="600"/>
              </a:spcAft>
              <a:buNone/>
            </a:pPr>
            <a:endParaRPr/>
          </a:p>
        </p:txBody>
      </p:sp>
      <p:pic>
        <p:nvPicPr>
          <p:cNvPr id="241" name="Google Shape;241;gf3a21c824b_0_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4250" y="2497800"/>
            <a:ext cx="3220198" cy="2415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gf3a21c824b_0_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24450" y="2497800"/>
            <a:ext cx="2251445" cy="337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f3a21c824b_0_25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200" cy="1303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-PL" sz="3600"/>
              <a:t>Zawód Monter sieci i instalacji sanitarnych</a:t>
            </a:r>
            <a:endParaRPr sz="3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3600"/>
          </a:p>
        </p:txBody>
      </p:sp>
      <p:sp>
        <p:nvSpPr>
          <p:cNvPr id="248" name="Google Shape;248;gf3a21c824b_0_25"/>
          <p:cNvSpPr txBox="1">
            <a:spLocks noGrp="1"/>
          </p:cNvSpPr>
          <p:nvPr>
            <p:ph type="body" idx="1"/>
          </p:nvPr>
        </p:nvSpPr>
        <p:spPr>
          <a:xfrm>
            <a:off x="1295400" y="2573800"/>
            <a:ext cx="5501100" cy="3302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457200" lvl="0" indent="-340328" algn="l" rtl="0">
              <a:spcBef>
                <a:spcPts val="360"/>
              </a:spcBef>
              <a:spcAft>
                <a:spcPts val="0"/>
              </a:spcAft>
              <a:buSzPct val="86250"/>
              <a:buChar char="-"/>
            </a:pPr>
            <a:r>
              <a:rPr lang="pl-PL"/>
              <a:t>Monter sieci i instalacji sanitarnych</a:t>
            </a:r>
            <a:endParaRPr/>
          </a:p>
          <a:p>
            <a:pPr marL="457200" lvl="0" indent="-340328" algn="l" rtl="0">
              <a:spcBef>
                <a:spcPts val="0"/>
              </a:spcBef>
              <a:spcAft>
                <a:spcPts val="0"/>
              </a:spcAft>
              <a:buSzPct val="86250"/>
              <a:buChar char="-"/>
            </a:pPr>
            <a:r>
              <a:rPr lang="pl-PL"/>
              <a:t>Kwalifikacja BUD.09</a:t>
            </a:r>
            <a:endParaRPr/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l-PL"/>
              <a:t>-3 letni cykl nauczania </a:t>
            </a:r>
            <a:endParaRPr/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l-PL"/>
              <a:t> - przedmioty oceniane podczas rekrutacji :</a:t>
            </a:r>
            <a:endParaRPr/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lang="pl-PL"/>
              <a:t>			-język polski</a:t>
            </a:r>
            <a:endParaRPr/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lang="pl-PL"/>
              <a:t>			-język obcy</a:t>
            </a:r>
            <a:endParaRPr/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lang="pl-PL"/>
              <a:t>			-matematyka</a:t>
            </a:r>
            <a:endParaRPr/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lang="pl-PL"/>
              <a:t>			-fizyka</a:t>
            </a:r>
            <a:endParaRPr/>
          </a:p>
          <a:p>
            <a:pPr marL="457200" lvl="0" indent="0" algn="l" rtl="0">
              <a:spcBef>
                <a:spcPts val="600"/>
              </a:spcBef>
              <a:spcAft>
                <a:spcPts val="600"/>
              </a:spcAft>
              <a:buNone/>
            </a:pPr>
            <a:endParaRPr/>
          </a:p>
        </p:txBody>
      </p:sp>
      <p:pic>
        <p:nvPicPr>
          <p:cNvPr id="249" name="Google Shape;249;gf3a21c824b_0_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4050" y="2418214"/>
            <a:ext cx="1465775" cy="3168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gf3a21c824b_0_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99825" y="2418232"/>
            <a:ext cx="2438400" cy="243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f3a21c824b_0_30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200" cy="1303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Co niesamowitego jest w “Budowlance”</a:t>
            </a:r>
            <a:endParaRPr/>
          </a:p>
        </p:txBody>
      </p:sp>
      <p:sp>
        <p:nvSpPr>
          <p:cNvPr id="256" name="Google Shape;256;gf3a21c824b_0_30"/>
          <p:cNvSpPr txBox="1">
            <a:spLocks noGrp="1"/>
          </p:cNvSpPr>
          <p:nvPr>
            <p:ph type="body" idx="1"/>
          </p:nvPr>
        </p:nvSpPr>
        <p:spPr>
          <a:xfrm>
            <a:off x="1295400" y="2562925"/>
            <a:ext cx="4165800" cy="3312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pl-PL"/>
              <a:t>-Integracja społeczności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l-PL"/>
              <a:t>-Zespół “Budorze”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l-PL"/>
              <a:t>-Niesamowite wycieczki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l-PL"/>
              <a:t>-Konkursy i olimpiady 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pl-PL"/>
              <a:t>-Nauczyciele  </a:t>
            </a:r>
            <a:endParaRPr/>
          </a:p>
        </p:txBody>
      </p:sp>
      <p:pic>
        <p:nvPicPr>
          <p:cNvPr id="257" name="Google Shape;257;gf3a21c824b_0_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11046" y="4158851"/>
            <a:ext cx="2483702" cy="1862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gf3a21c824b_0_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11050" y="2643188"/>
            <a:ext cx="2483702" cy="1862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gf3a21c824b_0_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05925" y="2643200"/>
            <a:ext cx="2805115" cy="186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gf3a21c824b_0_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78652" y="4185354"/>
            <a:ext cx="2412975" cy="18097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f3a21c824b_0_58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200" cy="1303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Zespół Budorze </a:t>
            </a:r>
            <a:endParaRPr/>
          </a:p>
        </p:txBody>
      </p:sp>
      <p:sp>
        <p:nvSpPr>
          <p:cNvPr id="266" name="Google Shape;266;gf3a21c824b_0_58"/>
          <p:cNvSpPr txBox="1">
            <a:spLocks noGrp="1"/>
          </p:cNvSpPr>
          <p:nvPr>
            <p:ph type="body" idx="1"/>
          </p:nvPr>
        </p:nvSpPr>
        <p:spPr>
          <a:xfrm>
            <a:off x="1295401" y="2556932"/>
            <a:ext cx="9601200" cy="3318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pl-PL"/>
              <a:t>Zespół Budorze dumnie reprezentują uczniowie jak i uczennice naszej szkoły 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l-PL"/>
              <a:t>Wiele nagród jak i wyróżnień można podziwiać na głównym korytarzu 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l-PL"/>
              <a:t>Nasz zespół ma już 53 lata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l-PL"/>
              <a:t>	Zespół Budorze ma w swoim gronie około 50 uczniów i uczennic 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f3a21c824b_0_67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200" cy="1303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Budorze </a:t>
            </a:r>
            <a:endParaRPr/>
          </a:p>
        </p:txBody>
      </p:sp>
      <p:sp>
        <p:nvSpPr>
          <p:cNvPr id="272" name="Google Shape;272;gf3a21c824b_0_67"/>
          <p:cNvSpPr txBox="1">
            <a:spLocks noGrp="1"/>
          </p:cNvSpPr>
          <p:nvPr>
            <p:ph type="body" idx="1"/>
          </p:nvPr>
        </p:nvSpPr>
        <p:spPr>
          <a:xfrm>
            <a:off x="1295400" y="2476075"/>
            <a:ext cx="5121000" cy="3399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pl-PL" sz="2000"/>
              <a:t>W 2019 roku Zespół Budorze obchodził 50 lecie </a:t>
            </a:r>
            <a:endParaRPr sz="2000"/>
          </a:p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None/>
            </a:pPr>
            <a:endParaRPr/>
          </a:p>
        </p:txBody>
      </p:sp>
      <p:pic>
        <p:nvPicPr>
          <p:cNvPr id="273" name="Google Shape;273;gf3a21c824b_0_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38325" y="2476079"/>
            <a:ext cx="3118848" cy="233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gf3a21c824b_0_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84000" y="4300528"/>
            <a:ext cx="2617904" cy="1737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gf3a21c824b_0_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01904" y="4300528"/>
            <a:ext cx="2617904" cy="1737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gf3a21c824b_0_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88425" y="2996718"/>
            <a:ext cx="4895575" cy="325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f3a21c824b_0_35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200" cy="1303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Czy szkoła budowlana to dobry wybór?</a:t>
            </a:r>
            <a:endParaRPr/>
          </a:p>
        </p:txBody>
      </p:sp>
      <p:sp>
        <p:nvSpPr>
          <p:cNvPr id="282" name="Google Shape;282;gf3a21c824b_0_35"/>
          <p:cNvSpPr txBox="1">
            <a:spLocks noGrp="1"/>
          </p:cNvSpPr>
          <p:nvPr>
            <p:ph type="body" idx="1"/>
          </p:nvPr>
        </p:nvSpPr>
        <p:spPr>
          <a:xfrm>
            <a:off x="1295401" y="2556932"/>
            <a:ext cx="9601200" cy="3318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indent="-321945">
              <a:buSzPts val="1470"/>
              <a:buChar char="-"/>
            </a:pPr>
            <a:r>
              <a:rPr lang="pl-PL" sz="1800" dirty="0"/>
              <a:t>Interesujesz się szeroko obejmowaną dziedziną budownictwa i chcesz się o tym dowiedzieć więcej?</a:t>
            </a:r>
            <a:endParaRPr sz="1800" dirty="0"/>
          </a:p>
          <a:p>
            <a:pPr indent="-321945">
              <a:spcBef>
                <a:spcPts val="0"/>
              </a:spcBef>
              <a:buSzPts val="1470"/>
              <a:buChar char="-"/>
            </a:pPr>
            <a:r>
              <a:rPr lang="pl-PL" sz="1800" dirty="0"/>
              <a:t>Chcesz dowiedzieć się jak projektować ogrody i architekturę krajobrazu ?</a:t>
            </a:r>
            <a:endParaRPr sz="1800" dirty="0"/>
          </a:p>
          <a:p>
            <a:pPr indent="-321945">
              <a:spcBef>
                <a:spcPts val="0"/>
              </a:spcBef>
              <a:buSzPts val="1470"/>
              <a:buChar char="-"/>
            </a:pPr>
            <a:r>
              <a:rPr lang="pl-PL" sz="1800" dirty="0"/>
              <a:t>Jak uzyskać darmową energię z odnawialnych źródeł ?</a:t>
            </a:r>
            <a:endParaRPr sz="1800" dirty="0"/>
          </a:p>
          <a:p>
            <a:pPr indent="-321945">
              <a:spcBef>
                <a:spcPts val="600"/>
              </a:spcBef>
              <a:buSzPts val="1470"/>
              <a:buChar char="-"/>
            </a:pPr>
            <a:r>
              <a:rPr lang="pl-PL" sz="1800" dirty="0"/>
              <a:t>Czy budownictwo regionalne ma przyszłość ? </a:t>
            </a:r>
            <a:endParaRPr sz="1800" dirty="0"/>
          </a:p>
          <a:p>
            <a:pPr indent="-321945">
              <a:spcBef>
                <a:spcPts val="0"/>
              </a:spcBef>
              <a:buSzPts val="1470"/>
              <a:buChar char="-"/>
            </a:pPr>
            <a:r>
              <a:rPr lang="pl-PL" sz="1800" dirty="0"/>
              <a:t>Czy każde drzewo jest dobre do obróbki ?</a:t>
            </a:r>
            <a:endParaRPr sz="1800" dirty="0"/>
          </a:p>
          <a:p>
            <a:pPr marL="457200" lvl="0" indent="-321945" algn="l" rtl="0">
              <a:spcBef>
                <a:spcPts val="0"/>
              </a:spcBef>
              <a:spcAft>
                <a:spcPts val="0"/>
              </a:spcAft>
              <a:buSzPts val="1470"/>
              <a:buChar char="-"/>
            </a:pPr>
            <a:r>
              <a:rPr lang="pl-PL" sz="1800" dirty="0"/>
              <a:t>Jak zrobić instalacje centralnego ogrzewania ?</a:t>
            </a:r>
            <a:endParaRPr sz="1800" dirty="0"/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pl-PL" sz="2300" b="1" dirty="0"/>
              <a:t>Jeśli chcesz poznać odpowiedzi na te pytania przyjdź do “Budowlanki”</a:t>
            </a:r>
            <a:endParaRPr sz="23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</a:pPr>
            <a:r>
              <a:rPr lang="pl-PL"/>
              <a:t>Historia szkoły </a:t>
            </a:r>
            <a:endParaRPr/>
          </a:p>
        </p:txBody>
      </p:sp>
      <p:sp>
        <p:nvSpPr>
          <p:cNvPr id="157" name="Google Shape;157;p2"/>
          <p:cNvSpPr txBox="1">
            <a:spLocks noGrp="1"/>
          </p:cNvSpPr>
          <p:nvPr>
            <p:ph type="body" idx="1"/>
          </p:nvPr>
        </p:nvSpPr>
        <p:spPr>
          <a:xfrm>
            <a:off x="1440538" y="2371021"/>
            <a:ext cx="9456060" cy="3340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spcBef>
                <a:spcPts val="0"/>
              </a:spcBef>
              <a:buSzPts val="2760"/>
              <a:buNone/>
            </a:pPr>
            <a:r>
              <a:rPr lang="pl-PL" dirty="0"/>
              <a:t>10 lipca 1876 r. przez Towarzystwo Tatrzańskie zostaje  założona szkoła snycerska. Jest ona najstarszą szkołą zawodową na Podhalu </a:t>
            </a:r>
          </a:p>
          <a:p>
            <a:pPr marL="0" indent="0">
              <a:spcBef>
                <a:spcPts val="0"/>
              </a:spcBef>
              <a:buSzPts val="2760"/>
              <a:buNone/>
            </a:pPr>
            <a:r>
              <a:rPr lang="pl-PL" dirty="0"/>
              <a:t>i jedną z najstarszych w Polsce.</a:t>
            </a:r>
            <a:endParaRPr dirty="0"/>
          </a:p>
        </p:txBody>
      </p:sp>
      <p:pic>
        <p:nvPicPr>
          <p:cNvPr id="158" name="Google Shape;158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18863" y="3644249"/>
            <a:ext cx="3773966" cy="2286303"/>
          </a:xfrm>
          <a:prstGeom prst="rect">
            <a:avLst/>
          </a:prstGeom>
          <a:noFill/>
          <a:ln w="88900" cap="sq" cmpd="thickThin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"/>
          <p:cNvSpPr txBox="1">
            <a:spLocks noGrp="1"/>
          </p:cNvSpPr>
          <p:nvPr>
            <p:ph type="title"/>
          </p:nvPr>
        </p:nvSpPr>
        <p:spPr>
          <a:xfrm>
            <a:off x="1295402" y="982133"/>
            <a:ext cx="9601196" cy="92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Garamond"/>
              <a:buNone/>
            </a:pPr>
            <a:br>
              <a:rPr lang="pl-PL"/>
            </a:br>
            <a:r>
              <a:rPr lang="pl-PL"/>
              <a:t>Historia szkoły</a:t>
            </a:r>
            <a:endParaRPr/>
          </a:p>
        </p:txBody>
      </p:sp>
      <p:sp>
        <p:nvSpPr>
          <p:cNvPr id="164" name="Google Shape;164;p3"/>
          <p:cNvSpPr txBox="1">
            <a:spLocks noGrp="1"/>
          </p:cNvSpPr>
          <p:nvPr>
            <p:ph type="body" idx="1"/>
          </p:nvPr>
        </p:nvSpPr>
        <p:spPr>
          <a:xfrm>
            <a:off x="1295402" y="2315392"/>
            <a:ext cx="9601196" cy="3318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760"/>
              <a:buNone/>
            </a:pPr>
            <a:r>
              <a:rPr lang="pl-PL" b="0" i="0">
                <a:solidFill>
                  <a:srgbClr val="3C3A3A"/>
                </a:solidFill>
                <a:latin typeface="Garamond"/>
                <a:ea typeface="Garamond"/>
                <a:cs typeface="Garamond"/>
                <a:sym typeface="Garamond"/>
              </a:rPr>
              <a:t>Po dwóch latach została przemianowana na Cesarsko-Królewską Szkołę Zawodową Przemysłu Drzewnego. Pierwsi dyrektorzy to Czech Franciszek Neużil oraz radca cesarski Edgar Kovats. </a:t>
            </a:r>
            <a:endParaRPr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65" name="Google Shape;165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91784" y="3554085"/>
            <a:ext cx="1973845" cy="247915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166" name="Google Shape;166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99410" y="3554084"/>
            <a:ext cx="1860957" cy="2479151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4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</a:pPr>
            <a:r>
              <a:rPr lang="pl-PL"/>
              <a:t>Historia szkoły </a:t>
            </a:r>
            <a:endParaRPr/>
          </a:p>
        </p:txBody>
      </p:sp>
      <p:sp>
        <p:nvSpPr>
          <p:cNvPr id="172" name="Google Shape;172;p4"/>
          <p:cNvSpPr txBox="1"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760"/>
              <a:buNone/>
            </a:pPr>
            <a:r>
              <a:rPr lang="pl-PL" dirty="0"/>
              <a:t>Pod zaborem austriackim szkoła zaczęła odnosić sukcesy na wystawach galicyjskich i wiedeńskich. Interesowały się nią i odwiedzały znane osobistości, między innymi wybitni malarze: Jan Matejko, Henryk Siemiradzki, Wojciech Gerson czy twórca stylu zakopiańskiego Stanisław Witkiewicz.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5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</a:pPr>
            <a:r>
              <a:rPr lang="pl-PL" dirty="0"/>
              <a:t>Historia szkoły</a:t>
            </a:r>
            <a:endParaRPr dirty="0"/>
          </a:p>
        </p:txBody>
      </p:sp>
      <p:sp>
        <p:nvSpPr>
          <p:cNvPr id="178" name="Google Shape;178;p5"/>
          <p:cNvSpPr txBox="1">
            <a:spLocks noGrp="1"/>
          </p:cNvSpPr>
          <p:nvPr>
            <p:ph type="body" idx="1"/>
          </p:nvPr>
        </p:nvSpPr>
        <p:spPr>
          <a:xfrm>
            <a:off x="1295402" y="2363984"/>
            <a:ext cx="9601196" cy="3785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32500" lnSpcReduction="20000"/>
          </a:bodyPr>
          <a:lstStyle/>
          <a:p>
            <a:pPr marL="0" indent="0">
              <a:spcBef>
                <a:spcPts val="0"/>
              </a:spcBef>
              <a:buSzPct val="115000"/>
              <a:buNone/>
            </a:pPr>
            <a:endParaRPr lang="pl-PL" sz="7400" dirty="0"/>
          </a:p>
          <a:p>
            <a:pPr marL="0" indent="0">
              <a:spcBef>
                <a:spcPts val="0"/>
              </a:spcBef>
              <a:buSzPct val="115000"/>
              <a:buNone/>
            </a:pPr>
            <a:r>
              <a:rPr lang="pl-PL" sz="7400" dirty="0"/>
              <a:t>W 1976 r. – szkoła zaistniała jako Zespół Szkół Zawodowych, który rok później otrzymał imię dra Władysława Matlakowskiego – warszawskiego chirurga, a z zamiłowania badacza i znawcy podhalańskiego </a:t>
            </a:r>
          </a:p>
          <a:p>
            <a:pPr marL="0" indent="0">
              <a:spcBef>
                <a:spcPts val="0"/>
              </a:spcBef>
              <a:buSzPct val="115000"/>
              <a:buNone/>
            </a:pPr>
            <a:r>
              <a:rPr lang="pl-PL" sz="7400" dirty="0"/>
              <a:t>budownictwa sztuki ludowej. </a:t>
            </a:r>
            <a:endParaRPr dirty="0"/>
          </a:p>
          <a:p>
            <a:pPr marL="0" lvl="0" indent="0" algn="l" rtl="0">
              <a:spcBef>
                <a:spcPts val="756"/>
              </a:spcBef>
              <a:spcAft>
                <a:spcPts val="0"/>
              </a:spcAft>
              <a:buSzPct val="115000"/>
              <a:buNone/>
            </a:pPr>
            <a:r>
              <a:rPr lang="pl-PL" dirty="0"/>
              <a:t>			</a:t>
            </a:r>
            <a:endParaRPr dirty="0"/>
          </a:p>
          <a:p>
            <a:pPr marL="0" lvl="0" indent="0" algn="l" rtl="0">
              <a:spcBef>
                <a:spcPts val="756"/>
              </a:spcBef>
              <a:spcAft>
                <a:spcPts val="0"/>
              </a:spcAft>
              <a:buSzPct val="115000"/>
              <a:buNone/>
            </a:pPr>
            <a:endParaRPr dirty="0"/>
          </a:p>
          <a:p>
            <a:pPr marL="0" lvl="0" indent="0" algn="l" rtl="0">
              <a:spcBef>
                <a:spcPts val="1224"/>
              </a:spcBef>
              <a:spcAft>
                <a:spcPts val="0"/>
              </a:spcAft>
              <a:buSzPct val="115000"/>
              <a:buNone/>
            </a:pPr>
            <a:endParaRPr sz="9600" dirty="0"/>
          </a:p>
          <a:p>
            <a:pPr marL="0" lvl="0" indent="0" algn="l" rtl="0">
              <a:spcBef>
                <a:spcPts val="1081"/>
              </a:spcBef>
              <a:spcAft>
                <a:spcPts val="0"/>
              </a:spcAft>
              <a:buSzPct val="115000"/>
              <a:buNone/>
            </a:pPr>
            <a:r>
              <a:rPr lang="pl-PL" sz="7400" dirty="0"/>
              <a:t>				</a:t>
            </a:r>
            <a:endParaRPr dirty="0"/>
          </a:p>
          <a:p>
            <a:pPr marL="0" indent="0">
              <a:spcBef>
                <a:spcPts val="1081"/>
              </a:spcBef>
              <a:buSzPct val="115000"/>
              <a:buNone/>
            </a:pPr>
            <a:r>
              <a:rPr lang="pl-PL" sz="7400" dirty="0"/>
              <a:t>				Władysław Matlakowski </a:t>
            </a:r>
            <a:endParaRPr lang="pl-PL" dirty="0"/>
          </a:p>
          <a:p>
            <a:pPr marL="285750" indent="-228600">
              <a:spcBef>
                <a:spcPts val="756"/>
              </a:spcBef>
              <a:buSzPct val="115000"/>
              <a:buNone/>
            </a:pPr>
            <a:endParaRPr lang="pl-PL" dirty="0"/>
          </a:p>
          <a:p>
            <a:pPr marL="0" indent="0">
              <a:spcBef>
                <a:spcPts val="756"/>
              </a:spcBef>
              <a:buSzPct val="115000"/>
              <a:buNone/>
            </a:pPr>
            <a:r>
              <a:rPr lang="pl-PL" dirty="0"/>
              <a:t>  </a:t>
            </a:r>
            <a:endParaRPr dirty="0"/>
          </a:p>
        </p:txBody>
      </p:sp>
      <p:pic>
        <p:nvPicPr>
          <p:cNvPr id="179" name="Google Shape;17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18261" y="3329162"/>
            <a:ext cx="2239953" cy="2679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99363" y="2719985"/>
            <a:ext cx="2999529" cy="2079887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185" name="Google Shape;185;p6"/>
          <p:cNvSpPr txBox="1">
            <a:spLocks noGrp="1"/>
          </p:cNvSpPr>
          <p:nvPr>
            <p:ph type="title"/>
          </p:nvPr>
        </p:nvSpPr>
        <p:spPr>
          <a:xfrm>
            <a:off x="1362514" y="879475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</a:pPr>
            <a:r>
              <a:rPr lang="pl-PL"/>
              <a:t>Szkoła dawniej:</a:t>
            </a:r>
            <a:endParaRPr/>
          </a:p>
        </p:txBody>
      </p:sp>
      <p:sp>
        <p:nvSpPr>
          <p:cNvPr id="186" name="Google Shape;186;p6"/>
          <p:cNvSpPr txBox="1">
            <a:spLocks noGrp="1"/>
          </p:cNvSpPr>
          <p:nvPr>
            <p:ph type="body" idx="1"/>
          </p:nvPr>
        </p:nvSpPr>
        <p:spPr>
          <a:xfrm>
            <a:off x="1295401" y="2835479"/>
            <a:ext cx="9841011" cy="287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115000"/>
              <a:buNone/>
            </a:pPr>
            <a:r>
              <a:rPr lang="pl-PL" dirty="0"/>
              <a:t>				</a:t>
            </a:r>
            <a:endParaRPr dirty="0"/>
          </a:p>
          <a:p>
            <a:pPr marL="0" lvl="0" indent="0" algn="l" rtl="0">
              <a:spcBef>
                <a:spcPts val="720"/>
              </a:spcBef>
              <a:spcAft>
                <a:spcPts val="0"/>
              </a:spcAft>
              <a:buSzPct val="115000"/>
              <a:buNone/>
            </a:pPr>
            <a:r>
              <a:rPr lang="pl-PL" dirty="0"/>
              <a:t>		</a:t>
            </a:r>
            <a:endParaRPr dirty="0"/>
          </a:p>
          <a:p>
            <a:pPr marL="0" lvl="0" indent="0" algn="l" rtl="0">
              <a:spcBef>
                <a:spcPts val="855"/>
              </a:spcBef>
              <a:spcAft>
                <a:spcPts val="0"/>
              </a:spcAft>
              <a:buSzPct val="115000"/>
              <a:buNone/>
            </a:pPr>
            <a:r>
              <a:rPr lang="pl-PL" sz="5100" dirty="0"/>
              <a:t>				</a:t>
            </a:r>
            <a:endParaRPr dirty="0"/>
          </a:p>
          <a:p>
            <a:pPr marL="0" lvl="0" indent="0" algn="l" rtl="0">
              <a:spcBef>
                <a:spcPts val="855"/>
              </a:spcBef>
              <a:spcAft>
                <a:spcPts val="0"/>
              </a:spcAft>
              <a:buSzPct val="115000"/>
              <a:buNone/>
            </a:pPr>
            <a:r>
              <a:rPr lang="pl-PL" sz="5100" dirty="0"/>
              <a:t>				</a:t>
            </a:r>
            <a:endParaRPr dirty="0"/>
          </a:p>
          <a:p>
            <a:pPr marL="0" lvl="0" indent="0" algn="l" rtl="0">
              <a:spcBef>
                <a:spcPts val="855"/>
              </a:spcBef>
              <a:spcAft>
                <a:spcPts val="0"/>
              </a:spcAft>
              <a:buSzPct val="115000"/>
              <a:buNone/>
            </a:pPr>
            <a:endParaRPr sz="5100" dirty="0"/>
          </a:p>
          <a:p>
            <a:pPr marL="0" lvl="0" indent="0" algn="l" rtl="0">
              <a:spcBef>
                <a:spcPts val="855"/>
              </a:spcBef>
              <a:spcAft>
                <a:spcPts val="0"/>
              </a:spcAft>
              <a:buSzPct val="115000"/>
              <a:buNone/>
            </a:pPr>
            <a:endParaRPr sz="5100" dirty="0"/>
          </a:p>
          <a:p>
            <a:pPr marL="0" lvl="0" indent="0" algn="l" rtl="0">
              <a:spcBef>
                <a:spcPts val="855"/>
              </a:spcBef>
              <a:spcAft>
                <a:spcPts val="0"/>
              </a:spcAft>
              <a:buSzPct val="115000"/>
              <a:buNone/>
            </a:pPr>
            <a:r>
              <a:rPr lang="pl-PL" sz="5100" dirty="0"/>
              <a:t>				</a:t>
            </a:r>
            <a:endParaRPr dirty="0"/>
          </a:p>
          <a:p>
            <a:pPr marL="0" lvl="0" indent="0" algn="l" rtl="0">
              <a:spcBef>
                <a:spcPts val="855"/>
              </a:spcBef>
              <a:spcAft>
                <a:spcPts val="0"/>
              </a:spcAft>
              <a:buSzPct val="115000"/>
              <a:buNone/>
            </a:pPr>
            <a:endParaRPr sz="5100" dirty="0"/>
          </a:p>
          <a:p>
            <a:pPr marL="0" lvl="0" indent="0" algn="l" rtl="0">
              <a:spcBef>
                <a:spcPts val="855"/>
              </a:spcBef>
              <a:spcAft>
                <a:spcPts val="0"/>
              </a:spcAft>
              <a:buSzPct val="115000"/>
              <a:buNone/>
            </a:pPr>
            <a:endParaRPr sz="51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ct val="115000"/>
              <a:buNone/>
            </a:pPr>
            <a:r>
              <a:rPr lang="pl-PL" sz="8000" dirty="0"/>
              <a:t>			Warsztaty szkolne 								Szkoła Przemysłu Drzewnego</a:t>
            </a:r>
            <a:endParaRPr dirty="0"/>
          </a:p>
          <a:p>
            <a:pPr marL="0" lvl="0" indent="0" algn="l" rtl="0">
              <a:spcBef>
                <a:spcPts val="720"/>
              </a:spcBef>
              <a:spcAft>
                <a:spcPts val="0"/>
              </a:spcAft>
              <a:buSzPct val="115000"/>
              <a:buNone/>
            </a:pPr>
            <a:endParaRPr dirty="0"/>
          </a:p>
          <a:p>
            <a:pPr marL="0" lvl="0" indent="0" algn="l" rtl="0">
              <a:spcBef>
                <a:spcPts val="720"/>
              </a:spcBef>
              <a:spcAft>
                <a:spcPts val="0"/>
              </a:spcAft>
              <a:buSzPct val="115000"/>
              <a:buNone/>
            </a:pPr>
            <a:r>
              <a:rPr lang="pl-PL" dirty="0"/>
              <a:t>						</a:t>
            </a:r>
            <a:endParaRPr dirty="0"/>
          </a:p>
          <a:p>
            <a:pPr marL="0" lvl="0" indent="0" algn="l" rtl="0">
              <a:spcBef>
                <a:spcPts val="720"/>
              </a:spcBef>
              <a:spcAft>
                <a:spcPts val="0"/>
              </a:spcAft>
              <a:buSzPct val="115000"/>
              <a:buNone/>
            </a:pPr>
            <a:endParaRPr dirty="0"/>
          </a:p>
          <a:p>
            <a:pPr marL="0" lvl="0" indent="0" algn="l" rtl="0">
              <a:spcBef>
                <a:spcPts val="720"/>
              </a:spcBef>
              <a:spcAft>
                <a:spcPts val="0"/>
              </a:spcAft>
              <a:buSzPct val="115000"/>
              <a:buNone/>
            </a:pPr>
            <a:endParaRPr dirty="0"/>
          </a:p>
          <a:p>
            <a:pPr marL="0" lvl="0" indent="0" algn="l" rtl="0">
              <a:spcBef>
                <a:spcPts val="720"/>
              </a:spcBef>
              <a:spcAft>
                <a:spcPts val="0"/>
              </a:spcAft>
              <a:buSzPct val="115000"/>
              <a:buNone/>
            </a:pPr>
            <a:endParaRPr dirty="0"/>
          </a:p>
          <a:p>
            <a:pPr marL="0" lvl="0" indent="0" algn="l" rtl="0">
              <a:spcBef>
                <a:spcPts val="720"/>
              </a:spcBef>
              <a:spcAft>
                <a:spcPts val="0"/>
              </a:spcAft>
              <a:buSzPct val="115000"/>
              <a:buNone/>
            </a:pPr>
            <a:r>
              <a:rPr lang="pl-PL" dirty="0"/>
              <a:t>				 </a:t>
            </a:r>
            <a:endParaRPr dirty="0"/>
          </a:p>
        </p:txBody>
      </p:sp>
      <p:pic>
        <p:nvPicPr>
          <p:cNvPr id="187" name="Google Shape;187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6905" y="2743200"/>
            <a:ext cx="2982175" cy="2056672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188" name="Google Shape;188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27388" y="2731592"/>
            <a:ext cx="3709024" cy="2079887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/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1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1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1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18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18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18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18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8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8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7"/>
          <p:cNvSpPr txBox="1">
            <a:spLocks noGrp="1"/>
          </p:cNvSpPr>
          <p:nvPr>
            <p:ph type="title"/>
          </p:nvPr>
        </p:nvSpPr>
        <p:spPr>
          <a:xfrm>
            <a:off x="1295402" y="89824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</a:pPr>
            <a:r>
              <a:rPr lang="pl-PL"/>
              <a:t>Budowlanka dziś:</a:t>
            </a:r>
            <a:endParaRPr/>
          </a:p>
        </p:txBody>
      </p:sp>
      <p:sp>
        <p:nvSpPr>
          <p:cNvPr id="194" name="Google Shape;194;p7"/>
          <p:cNvSpPr txBox="1">
            <a:spLocks noGrp="1"/>
          </p:cNvSpPr>
          <p:nvPr>
            <p:ph type="body" idx="1"/>
          </p:nvPr>
        </p:nvSpPr>
        <p:spPr>
          <a:xfrm>
            <a:off x="1295402" y="2730614"/>
            <a:ext cx="9601196" cy="3318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spcBef>
                <a:spcPts val="0"/>
              </a:spcBef>
              <a:buSzPts val="2760"/>
              <a:buNone/>
            </a:pPr>
            <a:r>
              <a:rPr lang="pl-PL" dirty="0"/>
              <a:t>O dużych kompetencjach nauczycieli przedmiotów zawodowych świadczą rokroczne sukcesy uczniów. Począwszy od 2000 r. młodzież „Budowlanki” znajduje się w grupie najlepszych uczniów szkół budowlanych w Polsce, co potwierdza udział w centralnych eliminacjach Olimpiady Wiedzy i Umiejętności Budowlanych i zdobywane tytuły laureata bądź finalisty. </a:t>
            </a:r>
            <a:endParaRPr lang="en-US" dirty="0"/>
          </a:p>
          <a:p>
            <a:pPr marL="0" indent="0">
              <a:spcBef>
                <a:spcPts val="0"/>
              </a:spcBef>
              <a:buSzPts val="2760"/>
              <a:buNone/>
            </a:pPr>
            <a:r>
              <a:rPr lang="pl-PL" dirty="0"/>
              <a:t>Szkoła może się również poszczycić bardzo wysokimi wynikami egzaminów zawodowych z kwalifikacji.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8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4400"/>
            </a:pPr>
            <a:r>
              <a:rPr lang="pl-PL" dirty="0"/>
              <a:t>Kierunki techniczne w SZKOLE </a:t>
            </a:r>
            <a:endParaRPr dirty="0"/>
          </a:p>
        </p:txBody>
      </p:sp>
      <p:sp>
        <p:nvSpPr>
          <p:cNvPr id="200" name="Google Shape;200;p8"/>
          <p:cNvSpPr txBox="1">
            <a:spLocks noGrp="1"/>
          </p:cNvSpPr>
          <p:nvPr>
            <p:ph type="body" idx="1"/>
          </p:nvPr>
        </p:nvSpPr>
        <p:spPr>
          <a:xfrm>
            <a:off x="550652" y="2428906"/>
            <a:ext cx="6490569" cy="3570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lvl="0" indent="-110490" algn="l" rtl="0">
              <a:spcBef>
                <a:spcPts val="0"/>
              </a:spcBef>
              <a:spcAft>
                <a:spcPts val="0"/>
              </a:spcAft>
              <a:buSzPct val="115000"/>
              <a:buNone/>
            </a:pPr>
            <a:r>
              <a:rPr lang="pl-PL" dirty="0"/>
              <a:t>Głównym kierunkiem w tzw. “BUDOWLANCE” jest</a:t>
            </a:r>
            <a:endParaRPr dirty="0"/>
          </a:p>
          <a:p>
            <a:pPr indent="-349885">
              <a:spcBef>
                <a:spcPts val="0"/>
              </a:spcBef>
              <a:buSzPct val="86250"/>
              <a:buChar char="-"/>
            </a:pPr>
            <a:r>
              <a:rPr lang="pl-PL" b="1" dirty="0"/>
              <a:t>Technik Budownictwa </a:t>
            </a:r>
            <a:endParaRPr dirty="0"/>
          </a:p>
          <a:p>
            <a:pPr indent="-349885">
              <a:spcBef>
                <a:spcPts val="0"/>
              </a:spcBef>
              <a:buSzPct val="86250"/>
              <a:buChar char="-"/>
            </a:pPr>
            <a:r>
              <a:rPr lang="pl-PL" dirty="0"/>
              <a:t>5-cio letni cykl nauki </a:t>
            </a:r>
            <a:endParaRPr/>
          </a:p>
          <a:p>
            <a:pPr marL="457200" lvl="0" indent="-349885" algn="l" rtl="0">
              <a:spcBef>
                <a:spcPts val="0"/>
              </a:spcBef>
              <a:spcAft>
                <a:spcPts val="0"/>
              </a:spcAft>
              <a:buSzPct val="86250"/>
              <a:buChar char="-"/>
            </a:pPr>
            <a:r>
              <a:rPr lang="pl-PL" dirty="0"/>
              <a:t>Kwalifikacja budowlana BUD.01 oraz BUD.14</a:t>
            </a:r>
            <a:endParaRPr dirty="0"/>
          </a:p>
          <a:p>
            <a:pPr indent="-349885">
              <a:spcBef>
                <a:spcPts val="0"/>
              </a:spcBef>
              <a:buSzPct val="86250"/>
              <a:buChar char="-"/>
            </a:pPr>
            <a:r>
              <a:rPr lang="pl-PL" dirty="0"/>
              <a:t>Przedmioty rozszerzone:</a:t>
            </a:r>
            <a:endParaRPr dirty="0"/>
          </a:p>
          <a:p>
            <a:pPr indent="-349885">
              <a:spcBef>
                <a:spcPts val="0"/>
              </a:spcBef>
              <a:buClr>
                <a:srgbClr val="83992A"/>
              </a:buClr>
              <a:buSzPct val="86250"/>
              <a:buChar char="-"/>
            </a:pPr>
            <a:r>
              <a:rPr lang="pl-PL" dirty="0"/>
              <a:t>-matematyka</a:t>
            </a:r>
          </a:p>
          <a:p>
            <a:pPr indent="-349885">
              <a:spcBef>
                <a:spcPts val="0"/>
              </a:spcBef>
              <a:buClr>
                <a:srgbClr val="83992A"/>
              </a:buClr>
              <a:buSzPct val="86250"/>
              <a:buChar char="-"/>
            </a:pPr>
            <a:r>
              <a:rPr lang="pl-PL" dirty="0"/>
              <a:t>-język  angielski</a:t>
            </a:r>
            <a:endParaRPr dirty="0"/>
          </a:p>
          <a:p>
            <a:pPr marL="285750" lvl="0" indent="-1104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5000"/>
              <a:buFont typeface="Arial"/>
              <a:buNone/>
            </a:pPr>
            <a:endParaRPr/>
          </a:p>
          <a:p>
            <a:pPr marL="175260" lvl="0" indent="0" algn="l" rtl="0">
              <a:spcBef>
                <a:spcPts val="0"/>
              </a:spcBef>
              <a:spcAft>
                <a:spcPts val="0"/>
              </a:spcAft>
              <a:buSzPct val="115000"/>
              <a:buNone/>
            </a:pPr>
            <a:endParaRPr/>
          </a:p>
        </p:txBody>
      </p:sp>
      <p:pic>
        <p:nvPicPr>
          <p:cNvPr id="201" name="Google Shape;201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0550" y="2508649"/>
            <a:ext cx="2640026" cy="148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8"/>
          <p:cNvPicPr preferRelativeResize="0"/>
          <p:nvPr/>
        </p:nvPicPr>
        <p:blipFill rotWithShape="1">
          <a:blip r:embed="rId4">
            <a:alphaModFix/>
          </a:blip>
          <a:srcRect t="-11250" b="11249"/>
          <a:stretch/>
        </p:blipFill>
        <p:spPr>
          <a:xfrm>
            <a:off x="9643800" y="3752525"/>
            <a:ext cx="1562775" cy="212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90550" y="3993675"/>
            <a:ext cx="1386900" cy="188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8"/>
          <p:cNvPicPr preferRelativeResize="0"/>
          <p:nvPr/>
        </p:nvPicPr>
        <p:blipFill rotWithShape="1">
          <a:blip r:embed="rId6">
            <a:alphaModFix/>
          </a:blip>
          <a:srcRect l="1107" t="46256"/>
          <a:stretch/>
        </p:blipFill>
        <p:spPr>
          <a:xfrm>
            <a:off x="5783375" y="4216325"/>
            <a:ext cx="2707174" cy="1961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f3a21c824b_0_0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200" cy="1303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Technik architektury krajobrazu</a:t>
            </a:r>
            <a:endParaRPr/>
          </a:p>
        </p:txBody>
      </p:sp>
      <p:sp>
        <p:nvSpPr>
          <p:cNvPr id="210" name="Google Shape;210;gf3a21c824b_0_0"/>
          <p:cNvSpPr txBox="1">
            <a:spLocks noGrp="1"/>
          </p:cNvSpPr>
          <p:nvPr>
            <p:ph type="body" idx="1"/>
          </p:nvPr>
        </p:nvSpPr>
        <p:spPr>
          <a:xfrm>
            <a:off x="1295400" y="2410950"/>
            <a:ext cx="5392500" cy="346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>
              <a:spcBef>
                <a:spcPts val="600"/>
              </a:spcBef>
              <a:buChar char="-"/>
            </a:pPr>
            <a:r>
              <a:rPr lang="pl-PL" dirty="0"/>
              <a:t>5-cio letni cykl nauczania </a:t>
            </a:r>
            <a:endParaRPr/>
          </a:p>
          <a:p>
            <a:pPr marL="457200" lvl="0" indent="-360045" algn="l" rtl="0">
              <a:spcBef>
                <a:spcPts val="0"/>
              </a:spcBef>
              <a:spcAft>
                <a:spcPts val="0"/>
              </a:spcAft>
              <a:buSzPts val="2070"/>
              <a:buChar char="-"/>
            </a:pPr>
            <a:r>
              <a:rPr lang="pl-PL" dirty="0"/>
              <a:t>Kwalifikacje OGR.03 oraz OGR.04</a:t>
            </a:r>
            <a:endParaRPr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>
              <a:spcBef>
                <a:spcPts val="600"/>
              </a:spcBef>
              <a:buChar char="-"/>
            </a:pPr>
            <a:r>
              <a:rPr lang="pl-PL" dirty="0"/>
              <a:t>Przedmioty rozszerzone: </a:t>
            </a:r>
          </a:p>
          <a:p>
            <a:pPr marL="97155" indent="0">
              <a:spcBef>
                <a:spcPts val="600"/>
              </a:spcBef>
              <a:buNone/>
            </a:pPr>
            <a:r>
              <a:rPr lang="pl-PL" dirty="0"/>
              <a:t>	- język angielski</a:t>
            </a:r>
          </a:p>
          <a:p>
            <a:pPr marL="97155" indent="0">
              <a:spcBef>
                <a:spcPts val="600"/>
              </a:spcBef>
              <a:buNone/>
            </a:pPr>
            <a:r>
              <a:rPr lang="pl-PL" dirty="0"/>
              <a:t>           - biologia</a:t>
            </a:r>
          </a:p>
        </p:txBody>
      </p:sp>
      <p:pic>
        <p:nvPicPr>
          <p:cNvPr id="211" name="Google Shape;211;gf3a21c824b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40300" y="2410950"/>
            <a:ext cx="2268326" cy="302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gf3a21c824b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08625" y="2410947"/>
            <a:ext cx="2268326" cy="3024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rganiczny">
  <a:themeElements>
    <a:clrScheme name="Organiczny">
      <a:dk1>
        <a:srgbClr val="000000"/>
      </a:dk1>
      <a:lt1>
        <a:srgbClr val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690</Words>
  <Application>Microsoft Office PowerPoint</Application>
  <PresentationFormat>Panoramiczny</PresentationFormat>
  <Paragraphs>128</Paragraphs>
  <Slides>18</Slides>
  <Notes>18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21" baseType="lpstr">
      <vt:lpstr>Arial</vt:lpstr>
      <vt:lpstr>Garamond</vt:lpstr>
      <vt:lpstr>Organiczny</vt:lpstr>
      <vt:lpstr>Zespół Szkół Budowlanych w Zakopanem</vt:lpstr>
      <vt:lpstr>Historia szkoły </vt:lpstr>
      <vt:lpstr> Historia szkoły</vt:lpstr>
      <vt:lpstr>Historia szkoły </vt:lpstr>
      <vt:lpstr>Historia szkoły</vt:lpstr>
      <vt:lpstr>Szkoła dawniej:</vt:lpstr>
      <vt:lpstr>Budowlanka dziś:</vt:lpstr>
      <vt:lpstr>Kierunki techniczne w SZKOLE </vt:lpstr>
      <vt:lpstr>Technik architektury krajobrazu</vt:lpstr>
      <vt:lpstr>Technik urządzeń i systemów energetyki odnawialnej </vt:lpstr>
      <vt:lpstr>Co zrobić żeby być w budowlance ? “Technikum”</vt:lpstr>
      <vt:lpstr>Kierunki szkoły branżowej I stopnia </vt:lpstr>
      <vt:lpstr>Zawód Cieśla</vt:lpstr>
      <vt:lpstr>Zawód Monter sieci i instalacji sanitarnych </vt:lpstr>
      <vt:lpstr>Co niesamowitego jest w “Budowlance”</vt:lpstr>
      <vt:lpstr>Zespół Budorze </vt:lpstr>
      <vt:lpstr>Budorze </vt:lpstr>
      <vt:lpstr>Czy szkoła budowlana to dobry wybór?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Zespół Szkół Budowlanych w Zakopanem</dc:title>
  <dc:creator>Kuba Kasperek</dc:creator>
  <cp:lastModifiedBy>Małgorzata Mierczak</cp:lastModifiedBy>
  <cp:revision>103</cp:revision>
  <dcterms:created xsi:type="dcterms:W3CDTF">2022-03-08T17:43:00Z</dcterms:created>
  <dcterms:modified xsi:type="dcterms:W3CDTF">2022-03-14T09:44:36Z</dcterms:modified>
</cp:coreProperties>
</file>